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/>
    <p:restoredTop sz="94710"/>
  </p:normalViewPr>
  <p:slideViewPr>
    <p:cSldViewPr snapToGrid="0" snapToObjects="1">
      <p:cViewPr varScale="1">
        <p:scale>
          <a:sx n="131" d="100"/>
          <a:sy n="131" d="100"/>
        </p:scale>
        <p:origin x="14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57B3-77FC-2B44-9F2C-D179C4FAA9DD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43E4-1C1B-7444-8CD0-7A634F3EA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6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Tyhjennä pakkaus tarkasti ja litistä se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15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Jäljelle jää paperimassa, joka kuivatetaan , jonka jälkeen siitä tehdään uusia isokokoisia kartonkirullia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776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Kierrätyskartongin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käyttökohteita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ovat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esimerkiksi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aaltopahvin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raaka-aineet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pakkauskartongit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kirjekuoret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laminaattipaperit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sekä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monenlaiset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hylsyt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342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…siitä voidaan myös tehdä kaikenlaisia uusia paperituotteita., joten muista että kartonkipakkaukset ovat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helppo kierrättää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tärkeä kierrättää ympäristön kannalta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rvokas 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raaka-aine uusille tuotteille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883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Palauta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pakkaus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taloyhtiösi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tai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Rinki-kierrätyspisteen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kartonkikeräysastiaan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Pakkauksen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korkin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kierrättää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pakkauksen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mukana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tai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poistaa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lajitella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muovi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-/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energiajätteen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keräysastiaan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tai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vaihtoehtoisesti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sekajätteeseen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joka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Suomessa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hyödynnetään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energiana.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536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Kierrätyspisteeltä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kartonki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matkaa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paalattavaksi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välivarastoon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Sieltä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paalit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kuljetetaan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raaka-aineeksi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kartonkikitehtaalle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v-SE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1000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Tässä paaleista</a:t>
            </a:r>
            <a:r>
              <a:rPr lang="fi-FI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otetaan näytepaloja isolla kairalla.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54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Koepalat kuivatetaan ja lajitellaan erityyppisten kartonkien mukaisesti esim. aaltopahvit, muropaketit, juomakartongit jne. Koepalat punnitaan, minkä jälkeen voidaan tilastollisesti laskea kuinka paljon Suomessa kuukausittain kierrätetään. Muistatteko kuinka paljon Suomessa kierrätetään kartonkipakkauksia?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808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…matka jatkuu liukuhihnalle…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808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Paalit nostetaan liukuhihnalle, jossa ne ensin avataan….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70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…sen</a:t>
            </a:r>
            <a:r>
              <a:rPr lang="fi-FI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jälkeen matka jatkuu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isoon rumpuun, jossa materiaali liukenee veteen sekoituksen aikana.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70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Sekoitus muuttuu paperimassaksi. Muovi ja mahdollinen joukkoon kuulumaton roska erotellaan ja poistetaan.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02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5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54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0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4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2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4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81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22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3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/>
        </p:nvSpPr>
        <p:spPr>
          <a:xfrm>
            <a:off x="140725" y="3891255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4200" b="1" dirty="0"/>
          </a:p>
          <a:p>
            <a:pPr algn="ctr"/>
            <a:r>
              <a:rPr lang="sv-SE" sz="4200" b="1" dirty="0"/>
              <a:t>KARTONKIPAKKAUKSEN</a:t>
            </a:r>
          </a:p>
          <a:p>
            <a:pPr algn="ctr"/>
            <a:r>
              <a:rPr lang="sv-SE" sz="4200" b="1"/>
              <a:t>ELINKAARI</a:t>
            </a:r>
            <a:endParaRPr lang="sv-SE" sz="4200" b="1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27D93D7-95BA-3E46-B3EC-289CAFDD0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795" y="1036354"/>
            <a:ext cx="4885861" cy="277516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1853735-FE77-4747-BCC4-66FEDC069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138" y="388882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_40687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4" y="618997"/>
            <a:ext cx="8581390" cy="5562759"/>
          </a:xfrm>
          <a:prstGeom prst="rect">
            <a:avLst/>
          </a:prstGeom>
        </p:spPr>
      </p:pic>
      <p:pic>
        <p:nvPicPr>
          <p:cNvPr id="4" name="Bildobjekt 3" descr="En dryckeskartongs livscykel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63868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dryckeskartongs livscykel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6293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8043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</p:spPr>
      </p:pic>
      <p:pic>
        <p:nvPicPr>
          <p:cNvPr id="3" name="Bildobjekt 2" descr="14 A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2662" cy="6858000"/>
          </a:xfrm>
          <a:prstGeom prst="rect">
            <a:avLst/>
          </a:prstGeom>
        </p:spPr>
      </p:pic>
      <p:pic>
        <p:nvPicPr>
          <p:cNvPr id="4" name="Bildobjekt 3" descr="14 B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421" y="180754"/>
            <a:ext cx="910266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87693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6">
            <a:extLst>
              <a:ext uri="{FF2B5EF4-FFF2-40B4-BE49-F238E27FC236}">
                <a16:creationId xmlns:a16="http://schemas.microsoft.com/office/drawing/2014/main" id="{37FBCB5A-717B-6D4F-B3A5-90EED8AA22B3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0244A631-BECA-8643-99E4-7D8C80EA0F68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Bildobjekt 11" descr="En bild som visar person, inomhus, ung&#10;&#10;Automatiskt genererad beskrivning">
            <a:extLst>
              <a:ext uri="{FF2B5EF4-FFF2-40B4-BE49-F238E27FC236}">
                <a16:creationId xmlns:a16="http://schemas.microsoft.com/office/drawing/2014/main" id="{CE94E32F-C564-3D4D-B851-E5ECE9664F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994" y="0"/>
            <a:ext cx="4552006" cy="6858000"/>
          </a:xfrm>
          <a:prstGeom prst="rect">
            <a:avLst/>
          </a:prstGeom>
        </p:spPr>
      </p:pic>
      <p:pic>
        <p:nvPicPr>
          <p:cNvPr id="13" name="Bildobjekt 12" descr="En bild som visar text, inomhus, disk, plast&#10;&#10;Automatiskt genererad beskrivning">
            <a:extLst>
              <a:ext uri="{FF2B5EF4-FFF2-40B4-BE49-F238E27FC236}">
                <a16:creationId xmlns:a16="http://schemas.microsoft.com/office/drawing/2014/main" id="{26C26769-8E9F-BA40-B02D-71701A7598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94" y="0"/>
            <a:ext cx="4591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70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ak 5">
            <a:extLst>
              <a:ext uri="{FF2B5EF4-FFF2-40B4-BE49-F238E27FC236}">
                <a16:creationId xmlns:a16="http://schemas.microsoft.com/office/drawing/2014/main" id="{CF99FA3C-E941-1B4C-BF9B-578857E750B0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Bildobjekt 6" descr="En bild som visar person, håller, hand&#10;&#10;Automatiskt genererad beskrivning">
            <a:extLst>
              <a:ext uri="{FF2B5EF4-FFF2-40B4-BE49-F238E27FC236}">
                <a16:creationId xmlns:a16="http://schemas.microsoft.com/office/drawing/2014/main" id="{48542D41-C920-4B47-A350-293B52EA9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8" name="Bildobjekt 7" descr="En bild som visar text, person&#10;&#10;Automatiskt genererad beskrivning">
            <a:extLst>
              <a:ext uri="{FF2B5EF4-FFF2-40B4-BE49-F238E27FC236}">
                <a16:creationId xmlns:a16="http://schemas.microsoft.com/office/drawing/2014/main" id="{6A607BC5-6CA1-9946-9125-3D2B25161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17BD179D-35AE-A146-A95A-F1B7C93DA4E9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0442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C_IB11478_2015-04-02_prin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77860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_Picture 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00938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_Picture 1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52356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_Picture 17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  <p:pic>
        <p:nvPicPr>
          <p:cNvPr id="4" name="Bildobjekt 3" descr="En dryckeskartongs livscykel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9287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_40684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857" y="-44157"/>
            <a:ext cx="4826000" cy="6929223"/>
          </a:xfrm>
          <a:prstGeom prst="rect">
            <a:avLst/>
          </a:prstGeom>
        </p:spPr>
      </p:pic>
      <p:pic>
        <p:nvPicPr>
          <p:cNvPr id="3" name="Bildobjekt 2" descr="En dryckeskartongs livscykel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0633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68933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_Picture 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7572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206</Words>
  <Application>Microsoft Macintosh PowerPoint</Application>
  <PresentationFormat>Bildspel på skärmen (4:3)</PresentationFormat>
  <Paragraphs>30</Paragraphs>
  <Slides>13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From Form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From</dc:creator>
  <cp:lastModifiedBy>Helén Magnusson</cp:lastModifiedBy>
  <cp:revision>49</cp:revision>
  <dcterms:created xsi:type="dcterms:W3CDTF">2015-05-20T11:41:58Z</dcterms:created>
  <dcterms:modified xsi:type="dcterms:W3CDTF">2023-05-22T05:05:54Z</dcterms:modified>
</cp:coreProperties>
</file>