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Du tömmer förpackningen väl och plattar ut 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Kvar blir bara pappersmassa,</a:t>
            </a:r>
            <a:r>
              <a:rPr lang="sv-SE" baseline="0" dirty="0"/>
              <a:t> som torkas och blir till stora jätterullar av ny kartong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Den nygamla kartongen kan sedan skäras till ark och bli nya kartonger</a:t>
            </a:r>
            <a:r>
              <a:rPr lang="sv-SE" baseline="0" dirty="0"/>
              <a:t> som glasspaket, flingpaket, pizzakartonger med mera.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också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papperprodukter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därför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ihåg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återvinna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miljön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återvinna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värdefull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råvara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produkter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883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Lämna förpackningen till din bostadsrättsförenings eller på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Rinkis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återvinningsstation för kartongförpackningar. Förpackningens lock kan återvinnas med förpackningen eller tas bort och sorteras i en plast-/energiavfallsbehållare. Alternativt till blandat avfall, som blir till energi i Finland.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 återvinningsplatsen åker kartongerna till ett mellanlager där de pressas samman till stora balar. Därifrån transporteras balarna till ett kartongbruk där de används som råvara till nya pappersförpackningar.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Provbitarna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torkas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sorteras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 ex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wellpapp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flingpaket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Provbitarna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vägs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varefter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räkna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statistiskt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Finland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varje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ihåg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Finland?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sedan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vidare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löpande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läggs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löpande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öppnas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åker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jättestora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trumman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löses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vatten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omrörning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Omrörningen och vattnet gör att det blir till en pappersgröt.</a:t>
            </a:r>
            <a:r>
              <a:rPr lang="sv-SE" baseline="0" dirty="0"/>
              <a:t> </a:t>
            </a:r>
            <a:r>
              <a:rPr lang="sv-SE" dirty="0"/>
              <a:t>Plast och allt annat material och ev. skräp som följt med silas bort.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F1EE-01FC-324F-BB0F-6D737125BB82}" type="datetimeFigureOut">
              <a:rPr lang="sv-SE" smtClean="0"/>
              <a:t>2023-05-22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1" y="389125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200" b="1" dirty="0"/>
              <a:t>En kartongförpacknings</a:t>
            </a:r>
          </a:p>
          <a:p>
            <a:pPr algn="ctr"/>
            <a:r>
              <a:rPr lang="sv-SE" sz="4200" b="1" dirty="0"/>
              <a:t>livscykel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27D93D7-95BA-3E46-B3EC-289CAFDD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95" y="1036354"/>
            <a:ext cx="4885861" cy="2775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1853735-FE77-4747-BCC4-66FEDC069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138" y="388882"/>
            <a:ext cx="1552560" cy="4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4" y="618997"/>
            <a:ext cx="8581390" cy="5562759"/>
          </a:xfrm>
          <a:prstGeom prst="rect">
            <a:avLst/>
          </a:prstGeom>
        </p:spPr>
      </p:pic>
      <p:pic>
        <p:nvPicPr>
          <p:cNvPr id="4" name="Bildobjekt 3" descr="En dryckeskartongs livscykel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</p:spPr>
      </p:pic>
      <p:pic>
        <p:nvPicPr>
          <p:cNvPr id="3" name="Bildobjekt 2" descr="14 A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2662" cy="6858000"/>
          </a:xfrm>
          <a:prstGeom prst="rect">
            <a:avLst/>
          </a:prstGeom>
        </p:spPr>
      </p:pic>
      <p:pic>
        <p:nvPicPr>
          <p:cNvPr id="4" name="Bildobjekt 3" descr="14 B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421" y="180754"/>
            <a:ext cx="910266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87693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37FBCB5A-717B-6D4F-B3A5-90EED8AA22B3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0244A631-BECA-8643-99E4-7D8C80EA0F68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Bildobjekt 11" descr="En bild som visar person, inomhus, ung&#10;&#10;Automatiskt genererad beskrivning">
            <a:extLst>
              <a:ext uri="{FF2B5EF4-FFF2-40B4-BE49-F238E27FC236}">
                <a16:creationId xmlns:a16="http://schemas.microsoft.com/office/drawing/2014/main" id="{CE94E32F-C564-3D4D-B851-E5ECE9664F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994" y="0"/>
            <a:ext cx="4552006" cy="6858000"/>
          </a:xfrm>
          <a:prstGeom prst="rect">
            <a:avLst/>
          </a:prstGeom>
        </p:spPr>
      </p:pic>
      <p:pic>
        <p:nvPicPr>
          <p:cNvPr id="13" name="Bildobjekt 12" descr="En bild som visar text, inomhus, disk, plast&#10;&#10;Automatiskt genererad beskrivning">
            <a:extLst>
              <a:ext uri="{FF2B5EF4-FFF2-40B4-BE49-F238E27FC236}">
                <a16:creationId xmlns:a16="http://schemas.microsoft.com/office/drawing/2014/main" id="{26C26769-8E9F-BA40-B02D-71701A759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94" y="0"/>
            <a:ext cx="459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ak 5">
            <a:extLst>
              <a:ext uri="{FF2B5EF4-FFF2-40B4-BE49-F238E27FC236}">
                <a16:creationId xmlns:a16="http://schemas.microsoft.com/office/drawing/2014/main" id="{CF99FA3C-E941-1B4C-BF9B-578857E750B0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Bildobjekt 6" descr="En bild som visar person, håller, hand&#10;&#10;Automatiskt genererad beskrivning">
            <a:extLst>
              <a:ext uri="{FF2B5EF4-FFF2-40B4-BE49-F238E27FC236}">
                <a16:creationId xmlns:a16="http://schemas.microsoft.com/office/drawing/2014/main" id="{48542D41-C920-4B47-A350-293B52EA9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8" name="Bildobjekt 7" descr="En bild som visar text, person&#10;&#10;Automatiskt genererad beskrivning">
            <a:extLst>
              <a:ext uri="{FF2B5EF4-FFF2-40B4-BE49-F238E27FC236}">
                <a16:creationId xmlns:a16="http://schemas.microsoft.com/office/drawing/2014/main" id="{6A607BC5-6CA1-9946-9125-3D2B25161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17BD179D-35AE-A146-A95A-F1B7C93DA4E9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_Picture 1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  <p:pic>
        <p:nvPicPr>
          <p:cNvPr id="4" name="Bildobjekt 3" descr="En dryckeskartongs livscykel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57" y="-44157"/>
            <a:ext cx="4826000" cy="6929223"/>
          </a:xfrm>
          <a:prstGeom prst="rect">
            <a:avLst/>
          </a:prstGeom>
        </p:spPr>
      </p:pic>
      <p:pic>
        <p:nvPicPr>
          <p:cNvPr id="3" name="Bildobjekt 2" descr="En dryckeskartongs livscykel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0633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291</Words>
  <Application>Microsoft Macintosh PowerPoint</Application>
  <PresentationFormat>Bildspel på skärmen (4:3)</PresentationFormat>
  <Paragraphs>29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Helén Magnusson</cp:lastModifiedBy>
  <cp:revision>65</cp:revision>
  <dcterms:created xsi:type="dcterms:W3CDTF">2015-05-20T11:41:58Z</dcterms:created>
  <dcterms:modified xsi:type="dcterms:W3CDTF">2023-05-22T05:06:24Z</dcterms:modified>
</cp:coreProperties>
</file>