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F88"/>
    <a:srgbClr val="55BA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54"/>
    <p:restoredTop sz="94626"/>
  </p:normalViewPr>
  <p:slideViewPr>
    <p:cSldViewPr snapToGrid="0">
      <p:cViewPr varScale="1">
        <p:scale>
          <a:sx n="121" d="100"/>
          <a:sy n="121" d="100"/>
        </p:scale>
        <p:origin x="3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8828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782865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Rubrikbild">
    <p:spTree>
      <p:nvGrpSpPr>
        <p:cNvPr id="1" name=""/>
        <p:cNvGrpSpPr/>
        <p:nvPr/>
      </p:nvGrpSpPr>
      <p:grpSpPr>
        <a:xfrm>
          <a:off x="0" y="0"/>
          <a:ext cx="0" cy="0"/>
          <a:chOff x="0" y="0"/>
          <a:chExt cx="0" cy="0"/>
        </a:xfrm>
      </p:grpSpPr>
      <p:pic>
        <p:nvPicPr>
          <p:cNvPr id="12" name="Bildobjekt 6" descr="Bildobjekt 6"/>
          <p:cNvPicPr>
            <a:picLocks noChangeAspect="1"/>
          </p:cNvPicPr>
          <p:nvPr/>
        </p:nvPicPr>
        <p:blipFill>
          <a:blip r:embed="rId2"/>
          <a:stretch>
            <a:fillRect/>
          </a:stretch>
        </p:blipFill>
        <p:spPr>
          <a:xfrm>
            <a:off x="10207487" y="160208"/>
            <a:ext cx="1735393" cy="1735394"/>
          </a:xfrm>
          <a:prstGeom prst="rect">
            <a:avLst/>
          </a:prstGeom>
          <a:ln w="12700">
            <a:miter lim="400000"/>
          </a:ln>
        </p:spPr>
      </p:pic>
      <p:sp>
        <p:nvSpPr>
          <p:cNvPr id="13" name="Titel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Titeltext</a:t>
            </a:r>
          </a:p>
        </p:txBody>
      </p:sp>
      <p:sp>
        <p:nvSpPr>
          <p:cNvPr id="14" name="Brödtext nivå ett…"/>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Brödtext nivå ett</a:t>
            </a:r>
          </a:p>
          <a:p>
            <a:pPr lvl="1"/>
            <a:r>
              <a:t>Brödtext nivå två</a:t>
            </a:r>
          </a:p>
          <a:p>
            <a:pPr lvl="2"/>
            <a:r>
              <a:t>Brödtext nivå tre</a:t>
            </a:r>
          </a:p>
          <a:p>
            <a:pPr lvl="3"/>
            <a:r>
              <a:t>Brödtext nivå fyra</a:t>
            </a:r>
          </a:p>
          <a:p>
            <a:pPr lvl="4"/>
            <a:r>
              <a:t>Brödtext nivå fem</a:t>
            </a:r>
          </a:p>
        </p:txBody>
      </p:sp>
      <p:sp>
        <p:nvSpPr>
          <p:cNvPr id="1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22" name="Titeltext"/>
          <p:cNvSpPr txBox="1">
            <a:spLocks noGrp="1"/>
          </p:cNvSpPr>
          <p:nvPr>
            <p:ph type="title"/>
          </p:nvPr>
        </p:nvSpPr>
        <p:spPr>
          <a:prstGeom prst="rect">
            <a:avLst/>
          </a:prstGeom>
        </p:spPr>
        <p:txBody>
          <a:bodyPr/>
          <a:lstStyle/>
          <a:p>
            <a:r>
              <a:t>Titeltext</a:t>
            </a:r>
          </a:p>
        </p:txBody>
      </p:sp>
      <p:sp>
        <p:nvSpPr>
          <p:cNvPr id="23" name="Brödtext nivå ett…"/>
          <p:cNvSpPr txBox="1">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24"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31" name="Titeltext"/>
          <p:cNvSpPr txBox="1">
            <a:spLocks noGrp="1"/>
          </p:cNvSpPr>
          <p:nvPr>
            <p:ph type="title"/>
          </p:nvPr>
        </p:nvSpPr>
        <p:spPr>
          <a:xfrm>
            <a:off x="831850" y="1709738"/>
            <a:ext cx="10515600" cy="2852737"/>
          </a:xfrm>
          <a:prstGeom prst="rect">
            <a:avLst/>
          </a:prstGeom>
        </p:spPr>
        <p:txBody>
          <a:bodyPr anchor="b"/>
          <a:lstStyle>
            <a:lvl1pPr>
              <a:defRPr sz="6000"/>
            </a:lvl1pPr>
          </a:lstStyle>
          <a:p>
            <a:r>
              <a:t>Titeltext</a:t>
            </a:r>
          </a:p>
        </p:txBody>
      </p:sp>
      <p:sp>
        <p:nvSpPr>
          <p:cNvPr id="32" name="Brödtext nivå ett…"/>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40" name="Titeltext"/>
          <p:cNvSpPr txBox="1">
            <a:spLocks noGrp="1"/>
          </p:cNvSpPr>
          <p:nvPr>
            <p:ph type="title"/>
          </p:nvPr>
        </p:nvSpPr>
        <p:spPr>
          <a:prstGeom prst="rect">
            <a:avLst/>
          </a:prstGeom>
        </p:spPr>
        <p:txBody>
          <a:bodyPr/>
          <a:lstStyle/>
          <a:p>
            <a:r>
              <a:t>Titeltext</a:t>
            </a:r>
          </a:p>
        </p:txBody>
      </p:sp>
      <p:sp>
        <p:nvSpPr>
          <p:cNvPr id="41" name="Brödtext nivå ett…"/>
          <p:cNvSpPr txBox="1">
            <a:spLocks noGrp="1"/>
          </p:cNvSpPr>
          <p:nvPr>
            <p:ph type="body" sz="half" idx="1"/>
          </p:nvPr>
        </p:nvSpPr>
        <p:spPr>
          <a:xfrm>
            <a:off x="838200" y="1825625"/>
            <a:ext cx="5181600" cy="4351338"/>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4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49" name="Titeltext"/>
          <p:cNvSpPr txBox="1">
            <a:spLocks noGrp="1"/>
          </p:cNvSpPr>
          <p:nvPr>
            <p:ph type="title"/>
          </p:nvPr>
        </p:nvSpPr>
        <p:spPr>
          <a:xfrm>
            <a:off x="839787" y="365125"/>
            <a:ext cx="10515601" cy="1325563"/>
          </a:xfrm>
          <a:prstGeom prst="rect">
            <a:avLst/>
          </a:prstGeom>
        </p:spPr>
        <p:txBody>
          <a:bodyPr/>
          <a:lstStyle/>
          <a:p>
            <a:r>
              <a:t>Titeltext</a:t>
            </a:r>
          </a:p>
        </p:txBody>
      </p:sp>
      <p:sp>
        <p:nvSpPr>
          <p:cNvPr id="50" name="Brödtext nivå ett…"/>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Brödtext nivå ett</a:t>
            </a:r>
          </a:p>
          <a:p>
            <a:pPr lvl="1"/>
            <a:r>
              <a:t>Brödtext nivå två</a:t>
            </a:r>
          </a:p>
          <a:p>
            <a:pPr lvl="2"/>
            <a:r>
              <a:t>Brödtext nivå tre</a:t>
            </a:r>
          </a:p>
          <a:p>
            <a:pPr lvl="3"/>
            <a:r>
              <a:t>Brödtext nivå fyra</a:t>
            </a:r>
          </a:p>
          <a:p>
            <a:pPr lvl="4"/>
            <a:r>
              <a:t>Brödtext nivå fem</a:t>
            </a:r>
          </a:p>
        </p:txBody>
      </p:sp>
      <p:sp>
        <p:nvSpPr>
          <p:cNvPr id="51" name="Platshållare för text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2"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Endast rubrik">
    <p:spTree>
      <p:nvGrpSpPr>
        <p:cNvPr id="1" name=""/>
        <p:cNvGrpSpPr/>
        <p:nvPr/>
      </p:nvGrpSpPr>
      <p:grpSpPr>
        <a:xfrm>
          <a:off x="0" y="0"/>
          <a:ext cx="0" cy="0"/>
          <a:chOff x="0" y="0"/>
          <a:chExt cx="0" cy="0"/>
        </a:xfrm>
      </p:grpSpPr>
      <p:sp>
        <p:nvSpPr>
          <p:cNvPr id="59" name="Titeltext"/>
          <p:cNvSpPr txBox="1">
            <a:spLocks noGrp="1"/>
          </p:cNvSpPr>
          <p:nvPr>
            <p:ph type="title"/>
          </p:nvPr>
        </p:nvSpPr>
        <p:spPr>
          <a:prstGeom prst="rect">
            <a:avLst/>
          </a:prstGeom>
        </p:spPr>
        <p:txBody>
          <a:bodyPr/>
          <a:lstStyle/>
          <a:p>
            <a:r>
              <a:t>Titeltext</a:t>
            </a:r>
          </a:p>
        </p:txBody>
      </p:sp>
      <p:sp>
        <p:nvSpPr>
          <p:cNvPr id="6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6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74"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75" name="Brödtext nivå ett…"/>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Brödtext nivå ett</a:t>
            </a:r>
          </a:p>
          <a:p>
            <a:pPr lvl="1"/>
            <a:r>
              <a:t>Brödtext nivå två</a:t>
            </a:r>
          </a:p>
          <a:p>
            <a:pPr lvl="2"/>
            <a:r>
              <a:t>Brödtext nivå tre</a:t>
            </a:r>
          </a:p>
          <a:p>
            <a:pPr lvl="3"/>
            <a:r>
              <a:t>Brödtext nivå fyra</a:t>
            </a:r>
          </a:p>
          <a:p>
            <a:pPr lvl="4"/>
            <a:r>
              <a:t>Brödtext nivå fem</a:t>
            </a:r>
          </a:p>
        </p:txBody>
      </p:sp>
      <p:sp>
        <p:nvSpPr>
          <p:cNvPr id="76" name="Platshållare för text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ld med bildtext">
    <p:spTree>
      <p:nvGrpSpPr>
        <p:cNvPr id="1" name=""/>
        <p:cNvGrpSpPr/>
        <p:nvPr/>
      </p:nvGrpSpPr>
      <p:grpSpPr>
        <a:xfrm>
          <a:off x="0" y="0"/>
          <a:ext cx="0" cy="0"/>
          <a:chOff x="0" y="0"/>
          <a:chExt cx="0" cy="0"/>
        </a:xfrm>
      </p:grpSpPr>
      <p:sp>
        <p:nvSpPr>
          <p:cNvPr id="84" name="Titeltext"/>
          <p:cNvSpPr txBox="1">
            <a:spLocks noGrp="1"/>
          </p:cNvSpPr>
          <p:nvPr>
            <p:ph type="title"/>
          </p:nvPr>
        </p:nvSpPr>
        <p:spPr>
          <a:xfrm>
            <a:off x="839787" y="457200"/>
            <a:ext cx="3932239" cy="1600200"/>
          </a:xfrm>
          <a:prstGeom prst="rect">
            <a:avLst/>
          </a:prstGeom>
        </p:spPr>
        <p:txBody>
          <a:bodyPr anchor="b"/>
          <a:lstStyle>
            <a:lvl1pPr>
              <a:defRPr sz="3200"/>
            </a:lvl1pPr>
          </a:lstStyle>
          <a:p>
            <a:r>
              <a:t>Titeltext</a:t>
            </a:r>
          </a:p>
        </p:txBody>
      </p:sp>
      <p:sp>
        <p:nvSpPr>
          <p:cNvPr id="85" name="Platshållare för bild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6" name="Brödtext nivå ett…"/>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Brödtext nivå ett</a:t>
            </a:r>
          </a:p>
          <a:p>
            <a:pPr lvl="1"/>
            <a:r>
              <a:t>Brödtext nivå två</a:t>
            </a:r>
          </a:p>
          <a:p>
            <a:pPr lvl="2"/>
            <a:r>
              <a:t>Brödtext nivå tre</a:t>
            </a:r>
          </a:p>
          <a:p>
            <a:pPr lvl="3"/>
            <a:r>
              <a:t>Brödtext nivå fyra</a:t>
            </a:r>
          </a:p>
          <a:p>
            <a:pPr lvl="4"/>
            <a:r>
              <a:t>Brödtext nivå fem</a:t>
            </a:r>
          </a:p>
        </p:txBody>
      </p:sp>
      <p:sp>
        <p:nvSpPr>
          <p:cNvPr id="87"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54DD10E-85FF-7C76-5238-D848361B74F1}"/>
              </a:ext>
            </a:extLst>
          </p:cNvPr>
          <p:cNvSpPr txBox="1">
            <a:spLocks/>
          </p:cNvSpPr>
          <p:nvPr userDrawn="1"/>
        </p:nvSpPr>
        <p:spPr>
          <a:xfrm>
            <a:off x="1581245" y="1872000"/>
            <a:ext cx="9927254" cy="4534950"/>
          </a:xfrm>
          <a:prstGeom prst="rect">
            <a:avLst/>
          </a:prstGeom>
        </p:spPr>
        <p:txBody>
          <a:bodyPr vert="horz" lIns="0" tIns="54000" rIns="108000" bIns="54000" rtlCol="0">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a:lstStyle>
          <a:p>
            <a:pPr hangingPunct="1"/>
            <a:r>
              <a:rPr lang="en-GB">
                <a:latin typeface="Arial" panose="020B0604020202020204" pitchFamily="34" charset="0"/>
                <a:cs typeface="Arial" panose="020B0604020202020204" pitchFamily="34" charset="0"/>
              </a:rPr>
              <a:t>Click to edit text 24 pt</a:t>
            </a:r>
          </a:p>
          <a:p>
            <a:pPr lvl="1" hangingPunct="1"/>
            <a:r>
              <a:rPr lang="en-GB">
                <a:latin typeface="Arial" panose="020B0604020202020204" pitchFamily="34" charset="0"/>
                <a:cs typeface="Arial" panose="020B0604020202020204" pitchFamily="34" charset="0"/>
              </a:rPr>
              <a:t>Second level</a:t>
            </a:r>
          </a:p>
          <a:p>
            <a:pPr lvl="2" hangingPunct="1"/>
            <a:r>
              <a:rPr lang="en-GB">
                <a:latin typeface="Arial" panose="020B0604020202020204" pitchFamily="34" charset="0"/>
                <a:cs typeface="Arial" panose="020B0604020202020204" pitchFamily="34" charset="0"/>
              </a:rPr>
              <a:t>Third level</a:t>
            </a:r>
          </a:p>
          <a:p>
            <a:pPr lvl="3" hangingPunct="1"/>
            <a:r>
              <a:rPr lang="en-GB">
                <a:latin typeface="Arial" panose="020B0604020202020204" pitchFamily="34" charset="0"/>
                <a:cs typeface="Arial" panose="020B0604020202020204" pitchFamily="34" charset="0"/>
              </a:rPr>
              <a:t>Fourth level</a:t>
            </a:r>
          </a:p>
          <a:p>
            <a:pPr lvl="4" hangingPunct="1"/>
            <a:r>
              <a:rPr lang="en-GB">
                <a:latin typeface="Arial" panose="020B0604020202020204" pitchFamily="34" charset="0"/>
                <a:cs typeface="Arial" panose="020B0604020202020204" pitchFamily="34" charset="0"/>
              </a:rPr>
              <a:t>Fifth level</a:t>
            </a:r>
            <a:endParaRPr lang="en-GB" dirty="0">
              <a:latin typeface="Arial" panose="020B0604020202020204" pitchFamily="34" charset="0"/>
              <a:cs typeface="Arial" panose="020B0604020202020204" pitchFamily="34" charset="0"/>
            </a:endParaRPr>
          </a:p>
        </p:txBody>
      </p:sp>
      <p:sp>
        <p:nvSpPr>
          <p:cNvPr id="7" name="Title Placeholder 1">
            <a:extLst>
              <a:ext uri="{FF2B5EF4-FFF2-40B4-BE49-F238E27FC236}">
                <a16:creationId xmlns:a16="http://schemas.microsoft.com/office/drawing/2014/main" id="{C62A00D3-C2BA-BAE7-5000-1AE667533BD7}"/>
              </a:ext>
            </a:extLst>
          </p:cNvPr>
          <p:cNvSpPr txBox="1">
            <a:spLocks/>
          </p:cNvSpPr>
          <p:nvPr userDrawn="1"/>
        </p:nvSpPr>
        <p:spPr>
          <a:xfrm>
            <a:off x="1581245" y="482289"/>
            <a:ext cx="9925661" cy="432000"/>
          </a:xfrm>
          <a:prstGeom prst="rect">
            <a:avLst/>
          </a:prstGeom>
        </p:spPr>
        <p:txBody>
          <a:bodyPr vert="horz" lIns="0" tIns="54000" rIns="108000" bIns="54000" rtlCol="0" anchor="t" anchorCtr="0">
            <a:no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hangingPunct="1"/>
            <a:r>
              <a:rPr lang="en-GB">
                <a:latin typeface="Arial" panose="020B0604020202020204" pitchFamily="34" charset="0"/>
                <a:cs typeface="Arial" panose="020B0604020202020204" pitchFamily="34" charset="0"/>
              </a:rPr>
              <a:t>Clickto edit title 28 pt </a:t>
            </a:r>
            <a:endParaRPr lang="en-GB" dirty="0">
              <a:latin typeface="Arial" panose="020B0604020202020204" pitchFamily="34" charset="0"/>
              <a:cs typeface="Arial" panose="020B0604020202020204" pitchFamily="34" charset="0"/>
            </a:endParaRPr>
          </a:p>
        </p:txBody>
      </p:sp>
      <p:sp>
        <p:nvSpPr>
          <p:cNvPr id="8" name="Date Placeholder 3">
            <a:extLst>
              <a:ext uri="{FF2B5EF4-FFF2-40B4-BE49-F238E27FC236}">
                <a16:creationId xmlns:a16="http://schemas.microsoft.com/office/drawing/2014/main" id="{75B8B9B0-5794-9517-43B6-D4FDBA4D8FC8}"/>
              </a:ext>
            </a:extLst>
          </p:cNvPr>
          <p:cNvSpPr>
            <a:spLocks noGrp="1"/>
          </p:cNvSpPr>
          <p:nvPr>
            <p:ph type="dt" sz="half" idx="2"/>
          </p:nvPr>
        </p:nvSpPr>
        <p:spPr>
          <a:xfrm>
            <a:off x="9284400" y="6526800"/>
            <a:ext cx="2595600" cy="144000"/>
          </a:xfrm>
          <a:prstGeom prst="rect">
            <a:avLst/>
          </a:prstGeom>
        </p:spPr>
        <p:txBody>
          <a:bodyPr vert="horz" lIns="43200" tIns="43200" rIns="43200" bIns="43200" rtlCol="0" anchor="ctr"/>
          <a:lstStyle>
            <a:lvl1pPr algn="r">
              <a:defRPr sz="800">
                <a:solidFill>
                  <a:schemeClr val="bg1">
                    <a:lumMod val="50000"/>
                  </a:schemeClr>
                </a:solidFill>
                <a:latin typeface="Arial" panose="020B0604020202020204" pitchFamily="34" charset="0"/>
                <a:cs typeface="Arial" panose="020B0604020202020204" pitchFamily="34" charset="0"/>
              </a:defRPr>
            </a:lvl1pPr>
          </a:lstStyle>
          <a:p>
            <a:r>
              <a:rPr lang="en-US"/>
              <a:t>Initials/YYYY-MM-DD</a:t>
            </a:r>
            <a:endParaRPr lang="en-GB" dirty="0"/>
          </a:p>
        </p:txBody>
      </p:sp>
      <p:sp>
        <p:nvSpPr>
          <p:cNvPr id="9" name="Slide Number Placeholder 4">
            <a:extLst>
              <a:ext uri="{FF2B5EF4-FFF2-40B4-BE49-F238E27FC236}">
                <a16:creationId xmlns:a16="http://schemas.microsoft.com/office/drawing/2014/main" id="{DA0C3CF0-105C-04F9-D743-BC40B3712879}"/>
              </a:ext>
            </a:extLst>
          </p:cNvPr>
          <p:cNvSpPr txBox="1">
            <a:spLocks/>
          </p:cNvSpPr>
          <p:nvPr userDrawn="1"/>
        </p:nvSpPr>
        <p:spPr>
          <a:xfrm>
            <a:off x="11790000" y="6526800"/>
            <a:ext cx="360000" cy="144000"/>
          </a:xfrm>
          <a:prstGeom prst="rect">
            <a:avLst/>
          </a:prstGeom>
        </p:spPr>
        <p:txBody>
          <a:bodyPr vert="horz" lIns="43200" tIns="43200" rIns="64800" bIns="4320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chemeClr val="bg1">
                    <a:lumMod val="50000"/>
                  </a:schemeClr>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fld id="{6DBB0C6A-B416-463A-A4D5-45910E1EA918}" type="slidenum">
              <a:rPr lang="en-GB" smtClean="0">
                <a:latin typeface="Arial" panose="020B0604020202020204" pitchFamily="34" charset="0"/>
                <a:cs typeface="Arial" panose="020B0604020202020204" pitchFamily="34" charset="0"/>
              </a:rPr>
              <a:pPr/>
              <a:t>‹#›</a:t>
            </a:fld>
            <a:endParaRPr lang="en-GB" dirty="0">
              <a:latin typeface="Arial" panose="020B0604020202020204" pitchFamily="34" charset="0"/>
              <a:cs typeface="Arial" panose="020B0604020202020204" pitchFamily="34" charset="0"/>
            </a:endParaRPr>
          </a:p>
        </p:txBody>
      </p:sp>
      <p:pic>
        <p:nvPicPr>
          <p:cNvPr id="10" name="Bildobjekt 9">
            <a:extLst>
              <a:ext uri="{FF2B5EF4-FFF2-40B4-BE49-F238E27FC236}">
                <a16:creationId xmlns:a16="http://schemas.microsoft.com/office/drawing/2014/main" id="{54449763-F526-E046-F16B-7956C7F643E7}"/>
              </a:ext>
            </a:extLst>
          </p:cNvPr>
          <p:cNvPicPr>
            <a:picLocks noChangeAspect="1"/>
          </p:cNvPicPr>
          <p:nvPr userDrawn="1"/>
        </p:nvPicPr>
        <p:blipFill>
          <a:blip r:embed="rId11"/>
          <a:srcRect/>
          <a:stretch/>
        </p:blipFill>
        <p:spPr>
          <a:xfrm>
            <a:off x="249" y="210"/>
            <a:ext cx="12192124" cy="6857790"/>
          </a:xfrm>
          <a:prstGeom prst="rect">
            <a:avLst/>
          </a:prstGeom>
        </p:spPr>
      </p:pic>
      <p:pic>
        <p:nvPicPr>
          <p:cNvPr id="11" name="Bildobjekt 10">
            <a:extLst>
              <a:ext uri="{FF2B5EF4-FFF2-40B4-BE49-F238E27FC236}">
                <a16:creationId xmlns:a16="http://schemas.microsoft.com/office/drawing/2014/main" id="{93B3A9DE-1814-6CE3-DC68-9CA49CB18D8D}"/>
              </a:ext>
            </a:extLst>
          </p:cNvPr>
          <p:cNvPicPr>
            <a:picLocks noChangeAspect="1"/>
          </p:cNvPicPr>
          <p:nvPr userDrawn="1"/>
        </p:nvPicPr>
        <p:blipFill>
          <a:blip r:embed="rId12"/>
          <a:srcRect/>
          <a:stretch/>
        </p:blipFill>
        <p:spPr>
          <a:xfrm>
            <a:off x="10622478" y="102393"/>
            <a:ext cx="1463752" cy="1463752"/>
          </a:xfrm>
          <a:prstGeom prst="rect">
            <a:avLst/>
          </a:prstGeom>
        </p:spPr>
      </p:pic>
      <p:pic>
        <p:nvPicPr>
          <p:cNvPr id="12" name="Bildobjekt 11">
            <a:extLst>
              <a:ext uri="{FF2B5EF4-FFF2-40B4-BE49-F238E27FC236}">
                <a16:creationId xmlns:a16="http://schemas.microsoft.com/office/drawing/2014/main" id="{73FF40C7-9EAD-EC69-3C97-318FEB28CB86}"/>
              </a:ext>
            </a:extLst>
          </p:cNvPr>
          <p:cNvPicPr>
            <a:picLocks noChangeAspect="1"/>
          </p:cNvPicPr>
          <p:nvPr userDrawn="1"/>
        </p:nvPicPr>
        <p:blipFill>
          <a:blip r:embed="rId13"/>
          <a:srcRect/>
          <a:stretch/>
        </p:blipFill>
        <p:spPr>
          <a:xfrm>
            <a:off x="332914" y="6230285"/>
            <a:ext cx="1293436" cy="323359"/>
          </a:xfrm>
          <a:prstGeom prst="rect">
            <a:avLst/>
          </a:prstGeom>
        </p:spPr>
      </p:pic>
      <p:sp>
        <p:nvSpPr>
          <p:cNvPr id="3" name="Titel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rPr dirty="0" err="1"/>
              <a:t>Titeltext</a:t>
            </a:r>
            <a:endParaRPr dirty="0"/>
          </a:p>
        </p:txBody>
      </p:sp>
      <p:sp>
        <p:nvSpPr>
          <p:cNvPr id="4" name="Brödtext nivå ett…"/>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rPr dirty="0" err="1"/>
              <a:t>Brödtext</a:t>
            </a:r>
            <a:r>
              <a:rPr dirty="0"/>
              <a:t> </a:t>
            </a:r>
            <a:r>
              <a:rPr dirty="0" err="1"/>
              <a:t>nivå</a:t>
            </a:r>
            <a:r>
              <a:rPr dirty="0"/>
              <a:t> </a:t>
            </a:r>
            <a:r>
              <a:rPr dirty="0" err="1"/>
              <a:t>ett</a:t>
            </a:r>
            <a:endParaRPr dirty="0"/>
          </a:p>
          <a:p>
            <a:pPr lvl="1"/>
            <a:r>
              <a:rPr dirty="0" err="1"/>
              <a:t>Brödtext</a:t>
            </a:r>
            <a:r>
              <a:rPr dirty="0"/>
              <a:t> </a:t>
            </a:r>
            <a:r>
              <a:rPr dirty="0" err="1"/>
              <a:t>nivå</a:t>
            </a:r>
            <a:r>
              <a:rPr dirty="0"/>
              <a:t> </a:t>
            </a:r>
            <a:r>
              <a:rPr dirty="0" err="1"/>
              <a:t>två</a:t>
            </a:r>
            <a:endParaRPr dirty="0"/>
          </a:p>
          <a:p>
            <a:pPr lvl="2"/>
            <a:r>
              <a:rPr dirty="0" err="1"/>
              <a:t>Brödtext</a:t>
            </a:r>
            <a:r>
              <a:rPr dirty="0"/>
              <a:t> </a:t>
            </a:r>
            <a:r>
              <a:rPr dirty="0" err="1"/>
              <a:t>nivå</a:t>
            </a:r>
            <a:r>
              <a:rPr dirty="0"/>
              <a:t> </a:t>
            </a:r>
            <a:r>
              <a:rPr dirty="0" err="1"/>
              <a:t>tre</a:t>
            </a:r>
            <a:endParaRPr dirty="0"/>
          </a:p>
          <a:p>
            <a:pPr lvl="3"/>
            <a:r>
              <a:rPr dirty="0" err="1"/>
              <a:t>Brödtext</a:t>
            </a:r>
            <a:r>
              <a:rPr dirty="0"/>
              <a:t> </a:t>
            </a:r>
            <a:r>
              <a:rPr dirty="0" err="1"/>
              <a:t>nivå</a:t>
            </a:r>
            <a:r>
              <a:rPr dirty="0"/>
              <a:t> </a:t>
            </a:r>
            <a:r>
              <a:rPr dirty="0" err="1"/>
              <a:t>fyra</a:t>
            </a:r>
            <a:endParaRPr dirty="0"/>
          </a:p>
          <a:p>
            <a:pPr lvl="4"/>
            <a:r>
              <a:rPr dirty="0" err="1"/>
              <a:t>Brödtext</a:t>
            </a:r>
            <a:r>
              <a:rPr dirty="0"/>
              <a:t> </a:t>
            </a:r>
            <a:r>
              <a:rPr dirty="0" err="1"/>
              <a:t>nivå</a:t>
            </a:r>
            <a:r>
              <a:rPr dirty="0"/>
              <a:t> fem</a:t>
            </a:r>
          </a:p>
        </p:txBody>
      </p:sp>
      <p:sp>
        <p:nvSpPr>
          <p:cNvPr id="5" name="Diabildsnummer"/>
          <p:cNvSpPr txBox="1">
            <a:spLocks noGrp="1"/>
          </p:cNvSpPr>
          <p:nvPr>
            <p:ph type="sldNum" sz="quarter" idx="2"/>
          </p:nvPr>
        </p:nvSpPr>
        <p:spPr>
          <a:xfrm>
            <a:off x="11073917" y="6400413"/>
            <a:ext cx="279883" cy="276999"/>
          </a:xfrm>
          <a:prstGeom prst="rect">
            <a:avLst/>
          </a:prstGeom>
          <a:ln w="12700">
            <a:miter lim="400000"/>
          </a:ln>
        </p:spPr>
        <p:txBody>
          <a:bodyPr wrap="none" lIns="45719" rIns="45719" anchor="ctr">
            <a:spAutoFit/>
          </a:bodyPr>
          <a:lstStyle>
            <a:lvl1pPr algn="r">
              <a:defRPr sz="1200">
                <a:solidFill>
                  <a:srgbClr val="888888"/>
                </a:solidFill>
                <a:latin typeface="Arial" panose="020B0604020202020204" pitchFamily="34" charset="0"/>
                <a:cs typeface="Arial" panose="020B0604020202020204" pitchFamily="34" charset="0"/>
              </a:defRPr>
            </a:lvl1pPr>
          </a:lstStyle>
          <a:p>
            <a:fld id="{86CB4B4D-7CA3-9044-876B-883B54F8677D}"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1"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23F88"/>
          </a:solidFill>
          <a:uFillTx/>
          <a:latin typeface="Arial" panose="020B0604020202020204" pitchFamily="34" charset="0"/>
          <a:ea typeface="+mn-ea"/>
          <a:cs typeface="Arial" panose="020B0604020202020204" pitchFamily="34" charset="0"/>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En bild som visar klädsel, person, Människoansikte, småbarn&#10;&#10;Automatiskt genererad beskrivning">
            <a:extLst>
              <a:ext uri="{FF2B5EF4-FFF2-40B4-BE49-F238E27FC236}">
                <a16:creationId xmlns:a16="http://schemas.microsoft.com/office/drawing/2014/main" id="{B0EF15AF-0FD8-DE99-0B79-7478B7A2C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334" y="666708"/>
            <a:ext cx="6191292" cy="6191292"/>
          </a:xfrm>
          <a:prstGeom prst="rect">
            <a:avLst/>
          </a:prstGeom>
        </p:spPr>
      </p:pic>
      <p:sp>
        <p:nvSpPr>
          <p:cNvPr id="96" name="textruta 8"/>
          <p:cNvSpPr txBox="1"/>
          <p:nvPr/>
        </p:nvSpPr>
        <p:spPr>
          <a:xfrm>
            <a:off x="1139085" y="4558130"/>
            <a:ext cx="8049261"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Arial"/>
                <a:ea typeface="Arial"/>
                <a:cs typeface="Arial"/>
                <a:sym typeface="Arial"/>
              </a:defRPr>
            </a:pPr>
            <a:r>
              <a:rPr dirty="0">
                <a:solidFill>
                  <a:srgbClr val="023F88"/>
                </a:solidFill>
              </a:rPr>
              <a:t>Match 2 </a:t>
            </a:r>
            <a:r>
              <a:rPr dirty="0" err="1">
                <a:solidFill>
                  <a:srgbClr val="023F88"/>
                </a:solidFill>
              </a:rPr>
              <a:t>redovisas</a:t>
            </a:r>
            <a:r>
              <a:rPr dirty="0">
                <a:solidFill>
                  <a:srgbClr val="023F88"/>
                </a:solidFill>
              </a:rPr>
              <a:t> </a:t>
            </a:r>
            <a:r>
              <a:rPr dirty="0" err="1">
                <a:solidFill>
                  <a:srgbClr val="023F88"/>
                </a:solidFill>
              </a:rPr>
              <a:t>senast</a:t>
            </a:r>
            <a:r>
              <a:rPr dirty="0">
                <a:solidFill>
                  <a:srgbClr val="023F88"/>
                </a:solidFill>
              </a:rPr>
              <a:t> den 17 mars 2024.</a:t>
            </a:r>
          </a:p>
          <a:p>
            <a:pPr>
              <a:defRPr>
                <a:latin typeface="Arial"/>
                <a:ea typeface="Arial"/>
                <a:cs typeface="Arial"/>
                <a:sym typeface="Arial"/>
              </a:defRPr>
            </a:pPr>
            <a:r>
              <a:rPr dirty="0" err="1">
                <a:solidFill>
                  <a:srgbClr val="023F88"/>
                </a:solidFill>
              </a:rPr>
              <a:t>Redovisa</a:t>
            </a:r>
            <a:r>
              <a:rPr dirty="0">
                <a:solidFill>
                  <a:srgbClr val="023F88"/>
                </a:solidFill>
              </a:rPr>
              <a:t> </a:t>
            </a:r>
            <a:r>
              <a:rPr dirty="0" err="1">
                <a:solidFill>
                  <a:srgbClr val="023F88"/>
                </a:solidFill>
              </a:rPr>
              <a:t>innan</a:t>
            </a:r>
            <a:r>
              <a:rPr dirty="0">
                <a:solidFill>
                  <a:srgbClr val="023F88"/>
                </a:solidFill>
              </a:rPr>
              <a:t> den </a:t>
            </a:r>
            <a:r>
              <a:rPr b="1" dirty="0">
                <a:solidFill>
                  <a:srgbClr val="023F88"/>
                </a:solidFill>
              </a:rPr>
              <a:t>10 </a:t>
            </a:r>
            <a:r>
              <a:rPr b="1" dirty="0" err="1">
                <a:solidFill>
                  <a:srgbClr val="023F88"/>
                </a:solidFill>
              </a:rPr>
              <a:t>december</a:t>
            </a:r>
            <a:r>
              <a:rPr b="1" dirty="0">
                <a:solidFill>
                  <a:srgbClr val="023F88"/>
                </a:solidFill>
              </a:rPr>
              <a:t> </a:t>
            </a:r>
            <a:br>
              <a:rPr lang="sv-SE" b="1" dirty="0">
                <a:solidFill>
                  <a:srgbClr val="023F88"/>
                </a:solidFill>
              </a:rPr>
            </a:br>
            <a:r>
              <a:rPr dirty="0" err="1">
                <a:solidFill>
                  <a:srgbClr val="023F88"/>
                </a:solidFill>
              </a:rPr>
              <a:t>och</a:t>
            </a:r>
            <a:r>
              <a:rPr dirty="0">
                <a:solidFill>
                  <a:srgbClr val="023F88"/>
                </a:solidFill>
              </a:rPr>
              <a:t> ha </a:t>
            </a:r>
            <a:r>
              <a:rPr dirty="0" err="1">
                <a:solidFill>
                  <a:srgbClr val="023F88"/>
                </a:solidFill>
              </a:rPr>
              <a:t>chans</a:t>
            </a:r>
            <a:r>
              <a:rPr dirty="0">
                <a:solidFill>
                  <a:srgbClr val="023F88"/>
                </a:solidFill>
              </a:rPr>
              <a:t> </a:t>
            </a:r>
            <a:r>
              <a:rPr dirty="0" err="1">
                <a:solidFill>
                  <a:srgbClr val="023F88"/>
                </a:solidFill>
              </a:rPr>
              <a:t>på</a:t>
            </a:r>
            <a:r>
              <a:rPr dirty="0">
                <a:solidFill>
                  <a:srgbClr val="023F88"/>
                </a:solidFill>
              </a:rPr>
              <a:t> </a:t>
            </a:r>
            <a:r>
              <a:rPr dirty="0" err="1">
                <a:solidFill>
                  <a:srgbClr val="023F88"/>
                </a:solidFill>
              </a:rPr>
              <a:t>fina</a:t>
            </a:r>
            <a:r>
              <a:rPr dirty="0">
                <a:solidFill>
                  <a:srgbClr val="023F88"/>
                </a:solidFill>
              </a:rPr>
              <a:t> </a:t>
            </a:r>
            <a:r>
              <a:rPr dirty="0" err="1">
                <a:solidFill>
                  <a:srgbClr val="023F88"/>
                </a:solidFill>
              </a:rPr>
              <a:t>snabbhetspriser</a:t>
            </a:r>
            <a:endParaRPr dirty="0">
              <a:solidFill>
                <a:srgbClr val="023F88"/>
              </a:solidFill>
            </a:endParaRPr>
          </a:p>
        </p:txBody>
      </p:sp>
      <p:sp>
        <p:nvSpPr>
          <p:cNvPr id="98" name="Rubrik 1"/>
          <p:cNvSpPr txBox="1"/>
          <p:nvPr/>
        </p:nvSpPr>
        <p:spPr>
          <a:xfrm>
            <a:off x="1139085" y="747170"/>
            <a:ext cx="7425795" cy="10910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nSpc>
                <a:spcPct val="90000"/>
              </a:lnSpc>
              <a:defRPr sz="2400">
                <a:latin typeface="Arial"/>
                <a:ea typeface="Arial"/>
                <a:cs typeface="Arial"/>
                <a:sym typeface="Arial"/>
              </a:defRPr>
            </a:pPr>
            <a:r>
              <a:rPr lang="sv-SE" dirty="0">
                <a:solidFill>
                  <a:srgbClr val="023F88"/>
                </a:solidFill>
              </a:rPr>
              <a:t>Match 2</a:t>
            </a:r>
            <a:endParaRPr dirty="0">
              <a:solidFill>
                <a:srgbClr val="023F88"/>
              </a:solidFill>
            </a:endParaRPr>
          </a:p>
          <a:p>
            <a:pPr>
              <a:lnSpc>
                <a:spcPct val="90000"/>
              </a:lnSpc>
              <a:defRPr sz="4800" b="1">
                <a:latin typeface="Arial"/>
                <a:ea typeface="Arial"/>
                <a:cs typeface="Arial"/>
                <a:sym typeface="Arial"/>
              </a:defRPr>
            </a:pPr>
            <a:r>
              <a:rPr lang="sv-SE" dirty="0">
                <a:solidFill>
                  <a:srgbClr val="55BAED"/>
                </a:solidFill>
              </a:rPr>
              <a:t>Återvinningskampanjen</a:t>
            </a:r>
            <a:endParaRPr dirty="0">
              <a:solidFill>
                <a:srgbClr val="55BAED"/>
              </a:solidFill>
            </a:endParaRPr>
          </a:p>
        </p:txBody>
      </p:sp>
      <p:sp>
        <p:nvSpPr>
          <p:cNvPr id="99" name="textruta 5"/>
          <p:cNvSpPr txBox="1"/>
          <p:nvPr/>
        </p:nvSpPr>
        <p:spPr>
          <a:xfrm>
            <a:off x="1118065" y="2518244"/>
            <a:ext cx="6004561"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Arial"/>
                <a:ea typeface="Arial"/>
                <a:cs typeface="Arial"/>
                <a:sym typeface="Arial"/>
              </a:defRPr>
            </a:lvl1pPr>
          </a:lstStyle>
          <a:p>
            <a:r>
              <a:rPr lang="sv-SE" dirty="0">
                <a:solidFill>
                  <a:srgbClr val="023F88"/>
                </a:solidFill>
              </a:rPr>
              <a:t>I samarbete med:</a:t>
            </a:r>
            <a:endParaRPr dirty="0">
              <a:solidFill>
                <a:srgbClr val="023F88"/>
              </a:solidFill>
            </a:endParaRPr>
          </a:p>
        </p:txBody>
      </p:sp>
      <p:pic>
        <p:nvPicPr>
          <p:cNvPr id="7" name="Bildobjekt 6" descr="En bild som visar text, Teckensnitt, Grafik, skärmbild&#10;&#10;Automatiskt genererad beskrivning">
            <a:extLst>
              <a:ext uri="{FF2B5EF4-FFF2-40B4-BE49-F238E27FC236}">
                <a16:creationId xmlns:a16="http://schemas.microsoft.com/office/drawing/2014/main" id="{0A4B41AE-3B7A-1BBC-6689-00BBE9CD6A0F}"/>
              </a:ext>
            </a:extLst>
          </p:cNvPr>
          <p:cNvPicPr>
            <a:picLocks noChangeAspect="1"/>
          </p:cNvPicPr>
          <p:nvPr/>
        </p:nvPicPr>
        <p:blipFill>
          <a:blip r:embed="rId4"/>
          <a:stretch>
            <a:fillRect/>
          </a:stretch>
        </p:blipFill>
        <p:spPr>
          <a:xfrm>
            <a:off x="3221885" y="2459572"/>
            <a:ext cx="2122780" cy="492397"/>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Rubrik 1"/>
          <p:cNvSpPr txBox="1">
            <a:spLocks noGrp="1"/>
          </p:cNvSpPr>
          <p:nvPr>
            <p:ph type="title"/>
          </p:nvPr>
        </p:nvSpPr>
        <p:spPr>
          <a:xfrm>
            <a:off x="892918" y="2106565"/>
            <a:ext cx="5091534" cy="3487884"/>
          </a:xfrm>
          <a:prstGeom prst="rect">
            <a:avLst/>
          </a:prstGeom>
        </p:spPr>
        <p:txBody>
          <a:bodyPr>
            <a:normAutofit/>
          </a:bodyPr>
          <a:lstStyle/>
          <a:p>
            <a:pPr defTabSz="886968">
              <a:defRPr sz="2910" b="1">
                <a:latin typeface="Arial"/>
                <a:ea typeface="Arial"/>
                <a:cs typeface="Arial"/>
                <a:sym typeface="Arial"/>
              </a:defRPr>
            </a:pPr>
            <a:r>
              <a:rPr dirty="0" err="1">
                <a:solidFill>
                  <a:srgbClr val="55BAED"/>
                </a:solidFill>
              </a:rPr>
              <a:t>Uppgift</a:t>
            </a:r>
            <a:r>
              <a:rPr dirty="0">
                <a:solidFill>
                  <a:srgbClr val="55BAED"/>
                </a:solidFill>
              </a:rPr>
              <a:t>: </a:t>
            </a:r>
            <a:r>
              <a:rPr dirty="0" err="1"/>
              <a:t>Gör</a:t>
            </a:r>
            <a:r>
              <a:rPr dirty="0"/>
              <a:t> </a:t>
            </a:r>
            <a:r>
              <a:rPr dirty="0" err="1"/>
              <a:t>en</a:t>
            </a:r>
            <a:r>
              <a:rPr dirty="0"/>
              <a:t> </a:t>
            </a:r>
            <a:r>
              <a:rPr lang="sv-SE" dirty="0"/>
              <a:t>återvinningskampanj </a:t>
            </a:r>
            <a:r>
              <a:rPr dirty="0"/>
              <a:t>för </a:t>
            </a:r>
            <a:r>
              <a:rPr dirty="0" err="1"/>
              <a:t>att</a:t>
            </a:r>
            <a:r>
              <a:rPr dirty="0"/>
              <a:t> </a:t>
            </a:r>
            <a:r>
              <a:rPr dirty="0" err="1"/>
              <a:t>få</a:t>
            </a:r>
            <a:r>
              <a:rPr dirty="0"/>
              <a:t> </a:t>
            </a:r>
            <a:r>
              <a:rPr dirty="0" err="1"/>
              <a:t>fler</a:t>
            </a:r>
            <a:r>
              <a:rPr dirty="0"/>
              <a:t> </a:t>
            </a:r>
            <a:r>
              <a:rPr dirty="0" err="1"/>
              <a:t>att</a:t>
            </a:r>
            <a:r>
              <a:rPr dirty="0"/>
              <a:t> </a:t>
            </a:r>
            <a:r>
              <a:rPr dirty="0" err="1"/>
              <a:t>återvinna</a:t>
            </a:r>
            <a:r>
              <a:rPr dirty="0"/>
              <a:t> </a:t>
            </a:r>
            <a:r>
              <a:rPr dirty="0" err="1"/>
              <a:t>mer</a:t>
            </a:r>
            <a:r>
              <a:rPr dirty="0"/>
              <a:t>!</a:t>
            </a:r>
            <a:br>
              <a:rPr dirty="0"/>
            </a:br>
            <a:br>
              <a:rPr dirty="0"/>
            </a:br>
            <a:r>
              <a:rPr sz="1940" b="0" dirty="0"/>
              <a:t>Vi ska </a:t>
            </a:r>
            <a:r>
              <a:rPr sz="1940" b="0" dirty="0" err="1"/>
              <a:t>designa</a:t>
            </a:r>
            <a:r>
              <a:rPr sz="1940" b="0" dirty="0"/>
              <a:t> </a:t>
            </a:r>
            <a:r>
              <a:rPr sz="1940" b="0" dirty="0" err="1"/>
              <a:t>en</a:t>
            </a:r>
            <a:r>
              <a:rPr sz="1940" b="0" dirty="0"/>
              <a:t> </a:t>
            </a:r>
            <a:r>
              <a:rPr sz="1940" b="0" dirty="0" err="1"/>
              <a:t>egen</a:t>
            </a:r>
            <a:r>
              <a:rPr sz="1940" b="0" dirty="0"/>
              <a:t> </a:t>
            </a:r>
            <a:r>
              <a:rPr sz="1940" b="0" dirty="0" err="1"/>
              <a:t>återvinningskampanj</a:t>
            </a:r>
            <a:r>
              <a:rPr sz="1940" b="0" dirty="0"/>
              <a:t> </a:t>
            </a:r>
            <a:r>
              <a:rPr sz="1940" b="0" dirty="0" err="1"/>
              <a:t>som</a:t>
            </a:r>
            <a:r>
              <a:rPr sz="1940" b="0" dirty="0"/>
              <a:t> </a:t>
            </a:r>
            <a:r>
              <a:rPr sz="1940" b="0" dirty="0" err="1"/>
              <a:t>skulle</a:t>
            </a:r>
            <a:r>
              <a:rPr sz="1940" b="0" dirty="0"/>
              <a:t> </a:t>
            </a:r>
            <a:r>
              <a:rPr sz="1940" b="0" dirty="0" err="1"/>
              <a:t>kunna</a:t>
            </a:r>
            <a:r>
              <a:rPr sz="1940" b="0" dirty="0"/>
              <a:t> </a:t>
            </a:r>
            <a:r>
              <a:rPr sz="1940" b="0" dirty="0" err="1"/>
              <a:t>tryckas</a:t>
            </a:r>
            <a:r>
              <a:rPr sz="1940" b="0" dirty="0"/>
              <a:t> </a:t>
            </a:r>
            <a:r>
              <a:rPr sz="1940" b="0" dirty="0" err="1"/>
              <a:t>på</a:t>
            </a:r>
            <a:r>
              <a:rPr sz="1940" b="0" dirty="0"/>
              <a:t> </a:t>
            </a:r>
            <a:r>
              <a:rPr sz="1940" b="0" dirty="0" err="1"/>
              <a:t>sidan</a:t>
            </a:r>
            <a:r>
              <a:rPr sz="1940" b="0" dirty="0"/>
              <a:t> av e</a:t>
            </a:r>
            <a:r>
              <a:rPr lang="sv-SE" sz="1940" b="0" dirty="0"/>
              <a:t>n</a:t>
            </a:r>
            <a:r>
              <a:rPr sz="1940" b="0" dirty="0"/>
              <a:t> </a:t>
            </a:r>
            <a:r>
              <a:rPr lang="sv-SE" sz="1940" b="0" dirty="0"/>
              <a:t>juiceförpackning</a:t>
            </a:r>
            <a:r>
              <a:rPr sz="1940" b="0" dirty="0"/>
              <a:t>. </a:t>
            </a:r>
            <a:br>
              <a:rPr sz="1940" b="0" dirty="0"/>
            </a:br>
            <a:br>
              <a:rPr sz="1940" b="0" dirty="0"/>
            </a:br>
            <a:r>
              <a:rPr sz="1940" b="0" dirty="0" err="1"/>
              <a:t>Varje</a:t>
            </a:r>
            <a:r>
              <a:rPr sz="1940" b="0" dirty="0"/>
              <a:t> </a:t>
            </a:r>
            <a:r>
              <a:rPr lang="sv-SE" sz="1940" b="0" dirty="0"/>
              <a:t>klass </a:t>
            </a:r>
            <a:r>
              <a:rPr sz="1940" b="0" dirty="0" err="1"/>
              <a:t>får</a:t>
            </a:r>
            <a:r>
              <a:rPr sz="1940" b="0" dirty="0"/>
              <a:t> </a:t>
            </a:r>
            <a:r>
              <a:rPr sz="1940" b="0" dirty="0" err="1"/>
              <a:t>tävla</a:t>
            </a:r>
            <a:r>
              <a:rPr sz="1940" b="0" dirty="0"/>
              <a:t> med max </a:t>
            </a:r>
            <a:r>
              <a:rPr sz="1940" b="0" dirty="0" err="1"/>
              <a:t>tre</a:t>
            </a:r>
            <a:r>
              <a:rPr sz="1940" b="0" dirty="0"/>
              <a:t> </a:t>
            </a:r>
            <a:r>
              <a:rPr sz="1940" b="0" dirty="0" err="1"/>
              <a:t>bidrag</a:t>
            </a:r>
            <a:r>
              <a:rPr sz="1940" b="0" dirty="0"/>
              <a:t>.</a:t>
            </a:r>
            <a:br>
              <a:rPr sz="1940" b="0" dirty="0"/>
            </a:br>
            <a:endParaRPr sz="1940" b="0" dirty="0"/>
          </a:p>
        </p:txBody>
      </p:sp>
      <p:pic>
        <p:nvPicPr>
          <p:cNvPr id="3" name="Bildobjekt 2">
            <a:extLst>
              <a:ext uri="{FF2B5EF4-FFF2-40B4-BE49-F238E27FC236}">
                <a16:creationId xmlns:a16="http://schemas.microsoft.com/office/drawing/2014/main" id="{39087E05-8BDB-BED4-4992-FEB2F8B4250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224868" y="584201"/>
            <a:ext cx="7700432" cy="5775324"/>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ubrik 1"/>
          <p:cNvSpPr txBox="1">
            <a:spLocks noGrp="1"/>
          </p:cNvSpPr>
          <p:nvPr>
            <p:ph type="title"/>
          </p:nvPr>
        </p:nvSpPr>
        <p:spPr>
          <a:xfrm>
            <a:off x="892917" y="1542685"/>
            <a:ext cx="5670443" cy="3487884"/>
          </a:xfrm>
          <a:prstGeom prst="rect">
            <a:avLst/>
          </a:prstGeom>
        </p:spPr>
        <p:txBody>
          <a:bodyPr/>
          <a:lstStyle/>
          <a:p>
            <a:pPr>
              <a:defRPr sz="3200" b="1">
                <a:latin typeface="Arial"/>
                <a:ea typeface="Arial"/>
                <a:cs typeface="Arial"/>
                <a:sym typeface="Arial"/>
              </a:defRPr>
            </a:pPr>
            <a:r>
              <a:rPr dirty="0"/>
              <a:t>Vi ska </a:t>
            </a:r>
            <a:r>
              <a:rPr dirty="0" err="1"/>
              <a:t>använda</a:t>
            </a:r>
            <a:r>
              <a:rPr dirty="0"/>
              <a:t> </a:t>
            </a:r>
            <a:r>
              <a:rPr lang="sv-SE" dirty="0"/>
              <a:t>juiceför</a:t>
            </a:r>
            <a:r>
              <a:rPr dirty="0"/>
              <a:t>pa</a:t>
            </a:r>
            <a:r>
              <a:rPr lang="sv-SE" dirty="0" err="1"/>
              <a:t>cknings</a:t>
            </a:r>
            <a:r>
              <a:rPr lang="sv-SE" dirty="0"/>
              <a:t>-</a:t>
            </a:r>
            <a:br>
              <a:rPr lang="sv-SE" dirty="0"/>
            </a:br>
            <a:r>
              <a:rPr dirty="0" err="1"/>
              <a:t>mallen</a:t>
            </a:r>
            <a:r>
              <a:rPr dirty="0"/>
              <a:t> </a:t>
            </a:r>
            <a:r>
              <a:rPr dirty="0" err="1"/>
              <a:t>som</a:t>
            </a:r>
            <a:r>
              <a:rPr dirty="0"/>
              <a:t> </a:t>
            </a:r>
            <a:r>
              <a:rPr dirty="0" err="1"/>
              <a:t>finns</a:t>
            </a:r>
            <a:r>
              <a:rPr dirty="0"/>
              <a:t> </a:t>
            </a:r>
            <a:r>
              <a:rPr dirty="0" err="1"/>
              <a:t>på</a:t>
            </a:r>
            <a:r>
              <a:rPr dirty="0"/>
              <a:t> </a:t>
            </a:r>
            <a:r>
              <a:rPr dirty="0" err="1"/>
              <a:t>karton</a:t>
            </a:r>
            <a:r>
              <a:rPr lang="sv-SE" dirty="0" err="1"/>
              <a:t>kikilpailu</a:t>
            </a:r>
            <a:r>
              <a:rPr dirty="0"/>
              <a:t>.</a:t>
            </a:r>
            <a:r>
              <a:rPr lang="sv-SE" dirty="0"/>
              <a:t>fi</a:t>
            </a:r>
            <a:r>
              <a:rPr dirty="0"/>
              <a:t> </a:t>
            </a:r>
            <a:br>
              <a:rPr dirty="0"/>
            </a:br>
            <a:r>
              <a:rPr dirty="0" err="1"/>
              <a:t>när</a:t>
            </a:r>
            <a:r>
              <a:rPr dirty="0"/>
              <a:t> vi </a:t>
            </a:r>
            <a:r>
              <a:rPr dirty="0" err="1"/>
              <a:t>skapar</a:t>
            </a:r>
            <a:r>
              <a:rPr dirty="0"/>
              <a:t> </a:t>
            </a:r>
            <a:r>
              <a:rPr dirty="0" err="1"/>
              <a:t>våra</a:t>
            </a:r>
            <a:r>
              <a:rPr dirty="0"/>
              <a:t> </a:t>
            </a:r>
            <a:r>
              <a:rPr dirty="0" err="1"/>
              <a:t>kampanjförslag</a:t>
            </a:r>
            <a:endParaRPr dirty="0"/>
          </a:p>
        </p:txBody>
      </p:sp>
      <p:pic>
        <p:nvPicPr>
          <p:cNvPr id="3" name="Bildobjekt 2">
            <a:extLst>
              <a:ext uri="{FF2B5EF4-FFF2-40B4-BE49-F238E27FC236}">
                <a16:creationId xmlns:a16="http://schemas.microsoft.com/office/drawing/2014/main" id="{07F3EBF7-650A-EC76-1A77-7A0C29A0F2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867" y="862542"/>
            <a:ext cx="4796367" cy="5995458"/>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ubrik 1"/>
          <p:cNvSpPr txBox="1"/>
          <p:nvPr/>
        </p:nvSpPr>
        <p:spPr>
          <a:xfrm>
            <a:off x="932666" y="1706988"/>
            <a:ext cx="4540143" cy="3444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nSpc>
                <a:spcPct val="90000"/>
              </a:lnSpc>
              <a:defRPr sz="2200">
                <a:latin typeface="Arial"/>
                <a:ea typeface="Arial"/>
                <a:cs typeface="Arial"/>
                <a:sym typeface="Arial"/>
              </a:defRPr>
            </a:pPr>
            <a:r>
              <a:rPr dirty="0" err="1">
                <a:solidFill>
                  <a:srgbClr val="023F88"/>
                </a:solidFill>
              </a:rPr>
              <a:t>Våra</a:t>
            </a:r>
            <a:r>
              <a:rPr dirty="0">
                <a:solidFill>
                  <a:srgbClr val="023F88"/>
                </a:solidFill>
              </a:rPr>
              <a:t> </a:t>
            </a:r>
            <a:r>
              <a:rPr dirty="0" err="1">
                <a:solidFill>
                  <a:srgbClr val="023F88"/>
                </a:solidFill>
              </a:rPr>
              <a:t>bidrag</a:t>
            </a:r>
            <a:r>
              <a:rPr dirty="0">
                <a:solidFill>
                  <a:srgbClr val="023F88"/>
                </a:solidFill>
              </a:rPr>
              <a:t> </a:t>
            </a:r>
            <a:r>
              <a:rPr dirty="0" err="1">
                <a:solidFill>
                  <a:srgbClr val="023F88"/>
                </a:solidFill>
              </a:rPr>
              <a:t>kan</a:t>
            </a:r>
            <a:r>
              <a:rPr dirty="0">
                <a:solidFill>
                  <a:srgbClr val="023F88"/>
                </a:solidFill>
              </a:rPr>
              <a:t> till </a:t>
            </a:r>
            <a:r>
              <a:rPr dirty="0" err="1">
                <a:solidFill>
                  <a:srgbClr val="023F88"/>
                </a:solidFill>
              </a:rPr>
              <a:t>exempel</a:t>
            </a:r>
            <a:r>
              <a:rPr dirty="0">
                <a:solidFill>
                  <a:srgbClr val="023F88"/>
                </a:solidFill>
              </a:rPr>
              <a:t> </a:t>
            </a:r>
            <a:r>
              <a:rPr dirty="0" err="1">
                <a:solidFill>
                  <a:srgbClr val="023F88"/>
                </a:solidFill>
              </a:rPr>
              <a:t>bestå</a:t>
            </a:r>
            <a:r>
              <a:rPr dirty="0">
                <a:solidFill>
                  <a:srgbClr val="023F88"/>
                </a:solidFill>
              </a:rPr>
              <a:t> av </a:t>
            </a:r>
            <a:r>
              <a:rPr dirty="0" err="1">
                <a:solidFill>
                  <a:srgbClr val="023F88"/>
                </a:solidFill>
              </a:rPr>
              <a:t>vårt</a:t>
            </a:r>
            <a:r>
              <a:rPr dirty="0">
                <a:solidFill>
                  <a:srgbClr val="023F88"/>
                </a:solidFill>
              </a:rPr>
              <a:t> </a:t>
            </a:r>
            <a:r>
              <a:rPr dirty="0" err="1">
                <a:solidFill>
                  <a:srgbClr val="023F88"/>
                </a:solidFill>
              </a:rPr>
              <a:t>bästa</a:t>
            </a:r>
            <a:r>
              <a:rPr dirty="0">
                <a:solidFill>
                  <a:srgbClr val="023F88"/>
                </a:solidFill>
              </a:rPr>
              <a:t> </a:t>
            </a:r>
            <a:r>
              <a:rPr dirty="0" err="1">
                <a:solidFill>
                  <a:srgbClr val="023F88"/>
                </a:solidFill>
              </a:rPr>
              <a:t>återvinningstips</a:t>
            </a:r>
            <a:r>
              <a:rPr dirty="0">
                <a:solidFill>
                  <a:srgbClr val="023F88"/>
                </a:solidFill>
              </a:rPr>
              <a:t> om </a:t>
            </a:r>
            <a:r>
              <a:rPr dirty="0" err="1">
                <a:solidFill>
                  <a:srgbClr val="023F88"/>
                </a:solidFill>
              </a:rPr>
              <a:t>hur</a:t>
            </a:r>
            <a:r>
              <a:rPr dirty="0">
                <a:solidFill>
                  <a:srgbClr val="023F88"/>
                </a:solidFill>
              </a:rPr>
              <a:t> man ka</a:t>
            </a:r>
            <a:r>
              <a:rPr lang="sv-SE" dirty="0">
                <a:solidFill>
                  <a:srgbClr val="023F88"/>
                </a:solidFill>
              </a:rPr>
              <a:t>n </a:t>
            </a:r>
            <a:r>
              <a:rPr dirty="0" err="1">
                <a:solidFill>
                  <a:srgbClr val="023F88"/>
                </a:solidFill>
              </a:rPr>
              <a:t>göra</a:t>
            </a:r>
            <a:r>
              <a:rPr dirty="0">
                <a:solidFill>
                  <a:srgbClr val="023F88"/>
                </a:solidFill>
              </a:rPr>
              <a:t> </a:t>
            </a:r>
            <a:r>
              <a:rPr dirty="0" err="1">
                <a:solidFill>
                  <a:srgbClr val="023F88"/>
                </a:solidFill>
              </a:rPr>
              <a:t>hemma</a:t>
            </a:r>
            <a:r>
              <a:rPr dirty="0">
                <a:solidFill>
                  <a:srgbClr val="023F88"/>
                </a:solidFill>
              </a:rPr>
              <a:t>, </a:t>
            </a:r>
            <a:r>
              <a:rPr dirty="0" err="1">
                <a:solidFill>
                  <a:srgbClr val="023F88"/>
                </a:solidFill>
              </a:rPr>
              <a:t>i</a:t>
            </a:r>
            <a:r>
              <a:rPr dirty="0">
                <a:solidFill>
                  <a:srgbClr val="023F88"/>
                </a:solidFill>
              </a:rPr>
              <a:t> </a:t>
            </a:r>
            <a:r>
              <a:rPr dirty="0" err="1">
                <a:solidFill>
                  <a:srgbClr val="023F88"/>
                </a:solidFill>
              </a:rPr>
              <a:t>skolan</a:t>
            </a:r>
            <a:r>
              <a:rPr dirty="0">
                <a:solidFill>
                  <a:srgbClr val="023F88"/>
                </a:solidFill>
              </a:rPr>
              <a:t> </a:t>
            </a:r>
            <a:r>
              <a:rPr dirty="0" err="1">
                <a:solidFill>
                  <a:srgbClr val="023F88"/>
                </a:solidFill>
              </a:rPr>
              <a:t>eller</a:t>
            </a:r>
            <a:r>
              <a:rPr dirty="0">
                <a:solidFill>
                  <a:srgbClr val="023F88"/>
                </a:solidFill>
              </a:rPr>
              <a:t> </a:t>
            </a:r>
            <a:r>
              <a:rPr dirty="0" err="1">
                <a:solidFill>
                  <a:srgbClr val="023F88"/>
                </a:solidFill>
              </a:rPr>
              <a:t>på</a:t>
            </a:r>
            <a:r>
              <a:rPr lang="sv-SE">
                <a:solidFill>
                  <a:srgbClr val="023F88"/>
                </a:solidFill>
              </a:rPr>
              <a:t> semestern</a:t>
            </a:r>
            <a:r>
              <a:rPr>
                <a:solidFill>
                  <a:srgbClr val="023F88"/>
                </a:solidFill>
              </a:rPr>
              <a:t>. </a:t>
            </a:r>
            <a:r>
              <a:rPr dirty="0">
                <a:solidFill>
                  <a:srgbClr val="023F88"/>
                </a:solidFill>
              </a:rPr>
              <a:t>Eller </a:t>
            </a:r>
            <a:r>
              <a:rPr dirty="0" err="1">
                <a:solidFill>
                  <a:srgbClr val="023F88"/>
                </a:solidFill>
              </a:rPr>
              <a:t>våra</a:t>
            </a:r>
            <a:r>
              <a:rPr dirty="0">
                <a:solidFill>
                  <a:srgbClr val="023F88"/>
                </a:solidFill>
              </a:rPr>
              <a:t> </a:t>
            </a:r>
            <a:r>
              <a:rPr dirty="0" err="1">
                <a:solidFill>
                  <a:srgbClr val="023F88"/>
                </a:solidFill>
              </a:rPr>
              <a:t>bästa</a:t>
            </a:r>
            <a:r>
              <a:rPr dirty="0">
                <a:solidFill>
                  <a:srgbClr val="023F88"/>
                </a:solidFill>
              </a:rPr>
              <a:t> argument </a:t>
            </a:r>
            <a:r>
              <a:rPr dirty="0" err="1">
                <a:solidFill>
                  <a:srgbClr val="023F88"/>
                </a:solidFill>
              </a:rPr>
              <a:t>varför</a:t>
            </a:r>
            <a:r>
              <a:rPr dirty="0">
                <a:solidFill>
                  <a:srgbClr val="023F88"/>
                </a:solidFill>
              </a:rPr>
              <a:t> </a:t>
            </a:r>
            <a:r>
              <a:rPr dirty="0" err="1">
                <a:solidFill>
                  <a:srgbClr val="023F88"/>
                </a:solidFill>
              </a:rPr>
              <a:t>fler</a:t>
            </a:r>
            <a:r>
              <a:rPr dirty="0">
                <a:solidFill>
                  <a:srgbClr val="023F88"/>
                </a:solidFill>
              </a:rPr>
              <a:t> ska </a:t>
            </a:r>
            <a:r>
              <a:rPr dirty="0" err="1">
                <a:solidFill>
                  <a:srgbClr val="023F88"/>
                </a:solidFill>
              </a:rPr>
              <a:t>återvinna</a:t>
            </a:r>
            <a:r>
              <a:rPr dirty="0">
                <a:solidFill>
                  <a:srgbClr val="023F88"/>
                </a:solidFill>
              </a:rPr>
              <a:t> mer. </a:t>
            </a:r>
            <a:r>
              <a:rPr dirty="0" err="1">
                <a:solidFill>
                  <a:srgbClr val="023F88"/>
                </a:solidFill>
              </a:rPr>
              <a:t>Vår</a:t>
            </a:r>
            <a:r>
              <a:rPr dirty="0">
                <a:solidFill>
                  <a:srgbClr val="023F88"/>
                </a:solidFill>
              </a:rPr>
              <a:t> </a:t>
            </a:r>
            <a:r>
              <a:rPr dirty="0" err="1">
                <a:solidFill>
                  <a:srgbClr val="023F88"/>
                </a:solidFill>
              </a:rPr>
              <a:t>fantasi</a:t>
            </a:r>
            <a:r>
              <a:rPr dirty="0">
                <a:solidFill>
                  <a:srgbClr val="023F88"/>
                </a:solidFill>
              </a:rPr>
              <a:t> </a:t>
            </a:r>
            <a:r>
              <a:rPr dirty="0" err="1">
                <a:solidFill>
                  <a:srgbClr val="023F88"/>
                </a:solidFill>
              </a:rPr>
              <a:t>sätter</a:t>
            </a:r>
            <a:r>
              <a:rPr dirty="0">
                <a:solidFill>
                  <a:srgbClr val="023F88"/>
                </a:solidFill>
              </a:rPr>
              <a:t> </a:t>
            </a:r>
            <a:r>
              <a:rPr dirty="0" err="1">
                <a:solidFill>
                  <a:srgbClr val="023F88"/>
                </a:solidFill>
              </a:rPr>
              <a:t>gränsen</a:t>
            </a:r>
            <a:r>
              <a:rPr dirty="0">
                <a:solidFill>
                  <a:srgbClr val="023F88"/>
                </a:solidFill>
              </a:rPr>
              <a:t>!</a:t>
            </a:r>
            <a:br>
              <a:rPr dirty="0">
                <a:solidFill>
                  <a:srgbClr val="023F88"/>
                </a:solidFill>
              </a:rPr>
            </a:br>
            <a:r>
              <a:rPr dirty="0">
                <a:solidFill>
                  <a:srgbClr val="023F88"/>
                </a:solidFill>
              </a:rPr>
              <a:t> </a:t>
            </a:r>
            <a:br>
              <a:rPr dirty="0">
                <a:solidFill>
                  <a:srgbClr val="023F88"/>
                </a:solidFill>
              </a:rPr>
            </a:br>
            <a:r>
              <a:rPr b="1" dirty="0" err="1">
                <a:solidFill>
                  <a:srgbClr val="023F88"/>
                </a:solidFill>
              </a:rPr>
              <a:t>Illustrera</a:t>
            </a:r>
            <a:r>
              <a:rPr b="1" dirty="0">
                <a:solidFill>
                  <a:srgbClr val="023F88"/>
                </a:solidFill>
              </a:rPr>
              <a:t> </a:t>
            </a:r>
            <a:r>
              <a:rPr b="1" dirty="0" err="1">
                <a:solidFill>
                  <a:srgbClr val="023F88"/>
                </a:solidFill>
              </a:rPr>
              <a:t>kampanjen</a:t>
            </a:r>
            <a:r>
              <a:rPr b="1" dirty="0">
                <a:solidFill>
                  <a:srgbClr val="023F88"/>
                </a:solidFill>
              </a:rPr>
              <a:t> </a:t>
            </a:r>
            <a:r>
              <a:rPr b="1" dirty="0" err="1">
                <a:solidFill>
                  <a:srgbClr val="023F88"/>
                </a:solidFill>
              </a:rPr>
              <a:t>i</a:t>
            </a:r>
            <a:r>
              <a:rPr b="1" dirty="0">
                <a:solidFill>
                  <a:srgbClr val="023F88"/>
                </a:solidFill>
              </a:rPr>
              <a:t> text </a:t>
            </a:r>
            <a:r>
              <a:rPr b="1" dirty="0" err="1">
                <a:solidFill>
                  <a:srgbClr val="023F88"/>
                </a:solidFill>
              </a:rPr>
              <a:t>och</a:t>
            </a:r>
            <a:r>
              <a:rPr b="1" dirty="0">
                <a:solidFill>
                  <a:srgbClr val="023F88"/>
                </a:solidFill>
              </a:rPr>
              <a:t>/</a:t>
            </a:r>
            <a:r>
              <a:rPr b="1" dirty="0" err="1">
                <a:solidFill>
                  <a:srgbClr val="023F88"/>
                </a:solidFill>
              </a:rPr>
              <a:t>eller</a:t>
            </a:r>
            <a:r>
              <a:rPr b="1" dirty="0">
                <a:solidFill>
                  <a:srgbClr val="023F88"/>
                </a:solidFill>
              </a:rPr>
              <a:t> </a:t>
            </a:r>
            <a:r>
              <a:rPr b="1" dirty="0" err="1">
                <a:solidFill>
                  <a:srgbClr val="023F88"/>
                </a:solidFill>
              </a:rPr>
              <a:t>bild</a:t>
            </a:r>
            <a:r>
              <a:rPr b="1" dirty="0">
                <a:solidFill>
                  <a:srgbClr val="023F88"/>
                </a:solidFill>
              </a:rPr>
              <a:t>. </a:t>
            </a:r>
            <a:r>
              <a:rPr b="1" dirty="0" err="1">
                <a:solidFill>
                  <a:srgbClr val="023F88"/>
                </a:solidFill>
              </a:rPr>
              <a:t>Tänk</a:t>
            </a:r>
            <a:r>
              <a:rPr b="1" dirty="0">
                <a:solidFill>
                  <a:srgbClr val="023F88"/>
                </a:solidFill>
              </a:rPr>
              <a:t> </a:t>
            </a:r>
            <a:r>
              <a:rPr b="1" dirty="0" err="1">
                <a:solidFill>
                  <a:srgbClr val="023F88"/>
                </a:solidFill>
              </a:rPr>
              <a:t>på</a:t>
            </a:r>
            <a:r>
              <a:rPr b="1" dirty="0">
                <a:solidFill>
                  <a:srgbClr val="023F88"/>
                </a:solidFill>
              </a:rPr>
              <a:t> </a:t>
            </a:r>
            <a:r>
              <a:rPr b="1" dirty="0" err="1">
                <a:solidFill>
                  <a:srgbClr val="023F88"/>
                </a:solidFill>
              </a:rPr>
              <a:t>att</a:t>
            </a:r>
            <a:r>
              <a:rPr b="1" dirty="0">
                <a:solidFill>
                  <a:srgbClr val="023F88"/>
                </a:solidFill>
              </a:rPr>
              <a:t> det ska </a:t>
            </a:r>
            <a:r>
              <a:rPr b="1" dirty="0" err="1">
                <a:solidFill>
                  <a:srgbClr val="023F88"/>
                </a:solidFill>
              </a:rPr>
              <a:t>kunna</a:t>
            </a:r>
            <a:r>
              <a:rPr b="1" dirty="0">
                <a:solidFill>
                  <a:srgbClr val="023F88"/>
                </a:solidFill>
              </a:rPr>
              <a:t> </a:t>
            </a:r>
            <a:r>
              <a:rPr b="1" dirty="0" err="1">
                <a:solidFill>
                  <a:srgbClr val="023F88"/>
                </a:solidFill>
              </a:rPr>
              <a:t>gå</a:t>
            </a:r>
            <a:r>
              <a:rPr b="1" dirty="0">
                <a:solidFill>
                  <a:srgbClr val="023F88"/>
                </a:solidFill>
              </a:rPr>
              <a:t> </a:t>
            </a:r>
            <a:r>
              <a:rPr b="1" dirty="0" err="1">
                <a:solidFill>
                  <a:srgbClr val="023F88"/>
                </a:solidFill>
              </a:rPr>
              <a:t>att</a:t>
            </a:r>
            <a:r>
              <a:rPr b="1" dirty="0">
                <a:solidFill>
                  <a:srgbClr val="023F88"/>
                </a:solidFill>
              </a:rPr>
              <a:t> </a:t>
            </a:r>
            <a:r>
              <a:rPr b="1" dirty="0" err="1">
                <a:solidFill>
                  <a:srgbClr val="023F88"/>
                </a:solidFill>
              </a:rPr>
              <a:t>trycka</a:t>
            </a:r>
            <a:r>
              <a:rPr b="1" dirty="0">
                <a:solidFill>
                  <a:srgbClr val="023F88"/>
                </a:solidFill>
              </a:rPr>
              <a:t> </a:t>
            </a:r>
            <a:r>
              <a:rPr b="1" dirty="0" err="1">
                <a:solidFill>
                  <a:srgbClr val="023F88"/>
                </a:solidFill>
              </a:rPr>
              <a:t>kampanjen</a:t>
            </a:r>
            <a:r>
              <a:rPr b="1" dirty="0">
                <a:solidFill>
                  <a:srgbClr val="023F88"/>
                </a:solidFill>
              </a:rPr>
              <a:t> </a:t>
            </a:r>
            <a:r>
              <a:rPr b="1" dirty="0" err="1">
                <a:solidFill>
                  <a:srgbClr val="023F88"/>
                </a:solidFill>
              </a:rPr>
              <a:t>så</a:t>
            </a:r>
            <a:r>
              <a:rPr b="1" dirty="0">
                <a:solidFill>
                  <a:srgbClr val="023F88"/>
                </a:solidFill>
              </a:rPr>
              <a:t> </a:t>
            </a:r>
            <a:r>
              <a:rPr b="1" dirty="0" err="1">
                <a:solidFill>
                  <a:srgbClr val="023F88"/>
                </a:solidFill>
              </a:rPr>
              <a:t>rita</a:t>
            </a:r>
            <a:r>
              <a:rPr b="1" dirty="0">
                <a:solidFill>
                  <a:srgbClr val="023F88"/>
                </a:solidFill>
              </a:rPr>
              <a:t> </a:t>
            </a:r>
            <a:r>
              <a:rPr b="1" dirty="0" err="1">
                <a:solidFill>
                  <a:srgbClr val="023F88"/>
                </a:solidFill>
              </a:rPr>
              <a:t>och</a:t>
            </a:r>
            <a:r>
              <a:rPr b="1" dirty="0">
                <a:solidFill>
                  <a:srgbClr val="023F88"/>
                </a:solidFill>
              </a:rPr>
              <a:t> </a:t>
            </a:r>
            <a:r>
              <a:rPr b="1" dirty="0" err="1">
                <a:solidFill>
                  <a:srgbClr val="023F88"/>
                </a:solidFill>
              </a:rPr>
              <a:t>skriv</a:t>
            </a:r>
            <a:r>
              <a:rPr b="1" dirty="0">
                <a:solidFill>
                  <a:srgbClr val="023F88"/>
                </a:solidFill>
              </a:rPr>
              <a:t> </a:t>
            </a:r>
            <a:r>
              <a:rPr b="1" dirty="0" err="1">
                <a:solidFill>
                  <a:srgbClr val="023F88"/>
                </a:solidFill>
              </a:rPr>
              <a:t>inte</a:t>
            </a:r>
            <a:r>
              <a:rPr b="1" dirty="0">
                <a:solidFill>
                  <a:srgbClr val="023F88"/>
                </a:solidFill>
              </a:rPr>
              <a:t> för </a:t>
            </a:r>
            <a:r>
              <a:rPr b="1" dirty="0" err="1">
                <a:solidFill>
                  <a:srgbClr val="023F88"/>
                </a:solidFill>
              </a:rPr>
              <a:t>smått</a:t>
            </a:r>
            <a:r>
              <a:rPr b="1" dirty="0">
                <a:solidFill>
                  <a:srgbClr val="023F88"/>
                </a:solidFill>
              </a:rPr>
              <a:t>.</a:t>
            </a:r>
          </a:p>
        </p:txBody>
      </p:sp>
      <p:pic>
        <p:nvPicPr>
          <p:cNvPr id="3" name="Bildobjekt 2">
            <a:extLst>
              <a:ext uri="{FF2B5EF4-FFF2-40B4-BE49-F238E27FC236}">
                <a16:creationId xmlns:a16="http://schemas.microsoft.com/office/drawing/2014/main" id="{05FC490D-CFED-39C8-590A-0595A78D193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81489" y="1554639"/>
            <a:ext cx="5140512" cy="397221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ubrik 1"/>
          <p:cNvSpPr txBox="1">
            <a:spLocks noGrp="1"/>
          </p:cNvSpPr>
          <p:nvPr>
            <p:ph type="title"/>
          </p:nvPr>
        </p:nvSpPr>
        <p:spPr>
          <a:xfrm>
            <a:off x="594192" y="746103"/>
            <a:ext cx="4384209" cy="5365794"/>
          </a:xfrm>
          <a:prstGeom prst="rect">
            <a:avLst/>
          </a:prstGeom>
        </p:spPr>
        <p:txBody>
          <a:bodyPr/>
          <a:lstStyle/>
          <a:p>
            <a:pPr>
              <a:defRPr sz="2000">
                <a:latin typeface="Arial"/>
                <a:ea typeface="Arial"/>
                <a:cs typeface="Arial"/>
                <a:sym typeface="Arial"/>
              </a:defRPr>
            </a:pPr>
            <a:r>
              <a:rPr dirty="0"/>
              <a:t>Vi tar sedan </a:t>
            </a:r>
            <a:r>
              <a:rPr b="1" dirty="0"/>
              <a:t>EN</a:t>
            </a:r>
            <a:r>
              <a:rPr dirty="0"/>
              <a:t> </a:t>
            </a:r>
            <a:r>
              <a:rPr dirty="0" err="1"/>
              <a:t>bild</a:t>
            </a:r>
            <a:r>
              <a:rPr dirty="0"/>
              <a:t> av </a:t>
            </a:r>
            <a:r>
              <a:rPr dirty="0" err="1"/>
              <a:t>våra</a:t>
            </a:r>
            <a:r>
              <a:rPr dirty="0"/>
              <a:t> </a:t>
            </a:r>
            <a:r>
              <a:rPr dirty="0" err="1"/>
              <a:t>bidrag</a:t>
            </a:r>
            <a:r>
              <a:rPr dirty="0"/>
              <a:t> (max 3) </a:t>
            </a:r>
            <a:r>
              <a:rPr dirty="0" err="1"/>
              <a:t>och</a:t>
            </a:r>
            <a:r>
              <a:rPr dirty="0"/>
              <a:t> </a:t>
            </a:r>
            <a:r>
              <a:rPr dirty="0" err="1"/>
              <a:t>laddar</a:t>
            </a:r>
            <a:r>
              <a:rPr dirty="0"/>
              <a:t> </a:t>
            </a:r>
            <a:r>
              <a:rPr dirty="0" err="1"/>
              <a:t>upp</a:t>
            </a:r>
            <a:r>
              <a:rPr dirty="0"/>
              <a:t> </a:t>
            </a:r>
            <a:r>
              <a:rPr dirty="0" err="1"/>
              <a:t>på</a:t>
            </a:r>
            <a:r>
              <a:rPr dirty="0"/>
              <a:t> ”Mina </a:t>
            </a:r>
            <a:r>
              <a:rPr dirty="0" err="1"/>
              <a:t>sidor</a:t>
            </a:r>
            <a:r>
              <a:rPr dirty="0"/>
              <a:t>” </a:t>
            </a:r>
            <a:r>
              <a:rPr dirty="0" err="1"/>
              <a:t>på</a:t>
            </a:r>
            <a:r>
              <a:rPr dirty="0"/>
              <a:t> </a:t>
            </a:r>
            <a:r>
              <a:rPr dirty="0" err="1"/>
              <a:t>Karton</a:t>
            </a:r>
            <a:r>
              <a:rPr lang="sv-SE" dirty="0" err="1"/>
              <a:t>kikilpailu</a:t>
            </a:r>
            <a:r>
              <a:rPr dirty="0"/>
              <a:t>.</a:t>
            </a:r>
            <a:br>
              <a:rPr dirty="0"/>
            </a:br>
            <a:r>
              <a:rPr dirty="0"/>
              <a:t> </a:t>
            </a:r>
            <a:br>
              <a:rPr dirty="0"/>
            </a:br>
            <a:r>
              <a:rPr dirty="0"/>
              <a:t>Vi </a:t>
            </a:r>
            <a:r>
              <a:rPr dirty="0" err="1"/>
              <a:t>sparar</a:t>
            </a:r>
            <a:r>
              <a:rPr dirty="0"/>
              <a:t> </a:t>
            </a:r>
            <a:r>
              <a:rPr dirty="0" err="1"/>
              <a:t>bidragen</a:t>
            </a:r>
            <a:r>
              <a:rPr dirty="0"/>
              <a:t> tills </a:t>
            </a:r>
            <a:r>
              <a:rPr dirty="0" err="1"/>
              <a:t>tävlingen</a:t>
            </a:r>
            <a:r>
              <a:rPr dirty="0"/>
              <a:t> </a:t>
            </a:r>
            <a:r>
              <a:rPr dirty="0" err="1"/>
              <a:t>är</a:t>
            </a:r>
            <a:r>
              <a:rPr dirty="0"/>
              <a:t> </a:t>
            </a:r>
            <a:r>
              <a:rPr dirty="0" err="1"/>
              <a:t>avgjord</a:t>
            </a:r>
            <a:r>
              <a:rPr dirty="0"/>
              <a:t>. </a:t>
            </a:r>
            <a:r>
              <a:rPr dirty="0" err="1"/>
              <a:t>Är</a:t>
            </a:r>
            <a:r>
              <a:rPr dirty="0"/>
              <a:t> det just </a:t>
            </a:r>
            <a:r>
              <a:rPr dirty="0" err="1"/>
              <a:t>ett</a:t>
            </a:r>
            <a:r>
              <a:rPr dirty="0"/>
              <a:t> av </a:t>
            </a:r>
            <a:r>
              <a:rPr dirty="0" err="1"/>
              <a:t>våra</a:t>
            </a:r>
            <a:r>
              <a:rPr dirty="0"/>
              <a:t> </a:t>
            </a:r>
            <a:r>
              <a:rPr dirty="0" err="1"/>
              <a:t>bidrag</a:t>
            </a:r>
            <a:r>
              <a:rPr dirty="0"/>
              <a:t> </a:t>
            </a:r>
            <a:r>
              <a:rPr dirty="0" err="1"/>
              <a:t>som</a:t>
            </a:r>
            <a:r>
              <a:rPr dirty="0"/>
              <a:t> </a:t>
            </a:r>
            <a:r>
              <a:rPr dirty="0" err="1"/>
              <a:t>vinner</a:t>
            </a:r>
            <a:r>
              <a:rPr dirty="0"/>
              <a:t> </a:t>
            </a:r>
            <a:r>
              <a:rPr dirty="0" err="1"/>
              <a:t>behöver</a:t>
            </a:r>
            <a:r>
              <a:rPr dirty="0"/>
              <a:t> det </a:t>
            </a:r>
            <a:r>
              <a:rPr dirty="0" err="1"/>
              <a:t>skickas</a:t>
            </a:r>
            <a:r>
              <a:rPr dirty="0"/>
              <a:t> in för </a:t>
            </a:r>
            <a:r>
              <a:rPr dirty="0" err="1"/>
              <a:t>att</a:t>
            </a:r>
            <a:r>
              <a:rPr dirty="0"/>
              <a:t> </a:t>
            </a:r>
            <a:r>
              <a:rPr dirty="0" err="1"/>
              <a:t>kunna</a:t>
            </a:r>
            <a:r>
              <a:rPr dirty="0"/>
              <a:t> </a:t>
            </a:r>
            <a:r>
              <a:rPr dirty="0" err="1"/>
              <a:t>tryckas</a:t>
            </a:r>
            <a:r>
              <a:rPr dirty="0"/>
              <a:t> </a:t>
            </a:r>
            <a:r>
              <a:rPr dirty="0" err="1"/>
              <a:t>på</a:t>
            </a:r>
            <a:r>
              <a:rPr dirty="0"/>
              <a:t> </a:t>
            </a:r>
            <a:r>
              <a:rPr dirty="0" err="1"/>
              <a:t>en</a:t>
            </a:r>
            <a:r>
              <a:rPr dirty="0"/>
              <a:t> </a:t>
            </a:r>
            <a:r>
              <a:rPr lang="sv-SE" dirty="0"/>
              <a:t>juice</a:t>
            </a:r>
            <a:r>
              <a:rPr dirty="0"/>
              <a:t>-</a:t>
            </a:r>
            <a:r>
              <a:rPr dirty="0" err="1"/>
              <a:t>förpackning</a:t>
            </a:r>
            <a:r>
              <a:rPr dirty="0"/>
              <a:t> vi </a:t>
            </a:r>
            <a:r>
              <a:rPr dirty="0" err="1"/>
              <a:t>får</a:t>
            </a:r>
            <a:r>
              <a:rPr dirty="0"/>
              <a:t> av Tetra Pak </a:t>
            </a:r>
            <a:r>
              <a:rPr dirty="0" err="1"/>
              <a:t>som</a:t>
            </a:r>
            <a:r>
              <a:rPr dirty="0"/>
              <a:t> pris. </a:t>
            </a:r>
            <a:br>
              <a:rPr dirty="0"/>
            </a:br>
            <a:br>
              <a:rPr dirty="0"/>
            </a:br>
            <a:r>
              <a:rPr dirty="0"/>
              <a:t>De </a:t>
            </a:r>
            <a:r>
              <a:rPr dirty="0" err="1"/>
              <a:t>mest</a:t>
            </a:r>
            <a:r>
              <a:rPr dirty="0"/>
              <a:t> </a:t>
            </a:r>
            <a:r>
              <a:rPr dirty="0" err="1"/>
              <a:t>inspirerande</a:t>
            </a:r>
            <a:r>
              <a:rPr dirty="0"/>
              <a:t> </a:t>
            </a:r>
            <a:r>
              <a:rPr dirty="0" err="1"/>
              <a:t>och</a:t>
            </a:r>
            <a:r>
              <a:rPr dirty="0"/>
              <a:t> </a:t>
            </a:r>
            <a:r>
              <a:rPr dirty="0" err="1"/>
              <a:t>tänkvärda</a:t>
            </a:r>
            <a:r>
              <a:rPr dirty="0"/>
              <a:t> </a:t>
            </a:r>
            <a:r>
              <a:rPr dirty="0" err="1"/>
              <a:t>bidragen</a:t>
            </a:r>
            <a:r>
              <a:rPr dirty="0"/>
              <a:t> </a:t>
            </a:r>
            <a:r>
              <a:rPr dirty="0" err="1"/>
              <a:t>utses</a:t>
            </a:r>
            <a:r>
              <a:rPr dirty="0"/>
              <a:t> </a:t>
            </a:r>
            <a:r>
              <a:rPr dirty="0" err="1"/>
              <a:t>som</a:t>
            </a:r>
            <a:r>
              <a:rPr dirty="0"/>
              <a:t> </a:t>
            </a:r>
            <a:r>
              <a:rPr dirty="0" err="1"/>
              <a:t>vinnare</a:t>
            </a:r>
            <a:r>
              <a:rPr dirty="0"/>
              <a:t> av </a:t>
            </a:r>
            <a:r>
              <a:rPr dirty="0" err="1"/>
              <a:t>en</a:t>
            </a:r>
            <a:r>
              <a:rPr dirty="0"/>
              <a:t> jury </a:t>
            </a:r>
            <a:r>
              <a:rPr dirty="0" err="1"/>
              <a:t>bestående</a:t>
            </a:r>
            <a:r>
              <a:rPr dirty="0"/>
              <a:t> av </a:t>
            </a:r>
            <a:r>
              <a:rPr dirty="0" err="1"/>
              <a:t>personer</a:t>
            </a:r>
            <a:r>
              <a:rPr dirty="0"/>
              <a:t> </a:t>
            </a:r>
            <a:r>
              <a:rPr dirty="0" err="1"/>
              <a:t>från</a:t>
            </a:r>
            <a:r>
              <a:rPr dirty="0"/>
              <a:t> </a:t>
            </a:r>
            <a:r>
              <a:rPr lang="sv-SE" dirty="0" err="1"/>
              <a:t>Eckes</a:t>
            </a:r>
            <a:r>
              <a:rPr lang="sv-SE" dirty="0"/>
              <a:t> Granini </a:t>
            </a:r>
            <a:r>
              <a:rPr dirty="0" err="1"/>
              <a:t>och</a:t>
            </a:r>
            <a:r>
              <a:rPr dirty="0"/>
              <a:t> Tetra Pak.</a:t>
            </a:r>
          </a:p>
        </p:txBody>
      </p:sp>
      <p:pic>
        <p:nvPicPr>
          <p:cNvPr id="5" name="Bildobjekt 4" descr="En bild som visar bok, tecknad serie, inomhus, leksak&#10;&#10;Automatiskt genererad beskrivning">
            <a:extLst>
              <a:ext uri="{FF2B5EF4-FFF2-40B4-BE49-F238E27FC236}">
                <a16:creationId xmlns:a16="http://schemas.microsoft.com/office/drawing/2014/main" id="{A354C076-074B-17E3-5E3B-A133149D3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858286"/>
            <a:ext cx="4113142" cy="514142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ubrik 1"/>
          <p:cNvSpPr txBox="1">
            <a:spLocks noGrp="1"/>
          </p:cNvSpPr>
          <p:nvPr>
            <p:ph type="title"/>
          </p:nvPr>
        </p:nvSpPr>
        <p:spPr>
          <a:xfrm>
            <a:off x="892919" y="1188720"/>
            <a:ext cx="3717181" cy="4480560"/>
          </a:xfrm>
          <a:prstGeom prst="rect">
            <a:avLst/>
          </a:prstGeom>
        </p:spPr>
        <p:txBody>
          <a:bodyPr/>
          <a:lstStyle/>
          <a:p>
            <a:pPr>
              <a:defRPr sz="2200" b="1">
                <a:latin typeface="Arial"/>
                <a:ea typeface="Arial"/>
                <a:cs typeface="Arial"/>
                <a:sym typeface="Arial"/>
              </a:defRPr>
            </a:pPr>
            <a:r>
              <a:rPr dirty="0" err="1"/>
              <a:t>Vad</a:t>
            </a:r>
            <a:r>
              <a:rPr dirty="0"/>
              <a:t> </a:t>
            </a:r>
            <a:r>
              <a:rPr dirty="0" err="1"/>
              <a:t>kan</a:t>
            </a:r>
            <a:r>
              <a:rPr dirty="0"/>
              <a:t> vi </a:t>
            </a:r>
            <a:r>
              <a:rPr dirty="0" err="1"/>
              <a:t>vinna</a:t>
            </a:r>
            <a:r>
              <a:rPr dirty="0"/>
              <a:t>?</a:t>
            </a:r>
            <a:br>
              <a:rPr dirty="0"/>
            </a:br>
            <a:br>
              <a:rPr dirty="0"/>
            </a:br>
            <a:r>
              <a:rPr sz="1600" dirty="0"/>
              <a:t>1:a – 3:e </a:t>
            </a:r>
            <a:r>
              <a:rPr sz="1600" dirty="0" err="1"/>
              <a:t>pristagarna</a:t>
            </a:r>
            <a:r>
              <a:rPr sz="1600" b="0" dirty="0"/>
              <a:t> </a:t>
            </a:r>
            <a:r>
              <a:rPr sz="1600" b="0" dirty="0" err="1"/>
              <a:t>i</a:t>
            </a:r>
            <a:r>
              <a:rPr sz="1600" b="0" dirty="0"/>
              <a:t> </a:t>
            </a:r>
            <a:r>
              <a:rPr sz="1600" b="0" dirty="0" err="1"/>
              <a:t>respektive</a:t>
            </a:r>
            <a:r>
              <a:rPr sz="1600" b="0" dirty="0"/>
              <a:t> </a:t>
            </a:r>
            <a:r>
              <a:rPr sz="1600" b="0" dirty="0" err="1"/>
              <a:t>åldersgrupp</a:t>
            </a:r>
            <a:r>
              <a:rPr sz="1600" b="0" dirty="0"/>
              <a:t> (</a:t>
            </a:r>
            <a:r>
              <a:rPr lang="sv-SE" sz="1600" b="0" dirty="0"/>
              <a:t>1-3 </a:t>
            </a:r>
            <a:r>
              <a:rPr sz="1600" b="0" dirty="0" err="1"/>
              <a:t>och</a:t>
            </a:r>
            <a:r>
              <a:rPr sz="1600" b="0" dirty="0"/>
              <a:t> 4-6) </a:t>
            </a:r>
            <a:r>
              <a:rPr sz="1600" b="0" dirty="0" err="1"/>
              <a:t>får</a:t>
            </a:r>
            <a:r>
              <a:rPr sz="1600" b="0" dirty="0"/>
              <a:t> sin </a:t>
            </a:r>
            <a:r>
              <a:rPr sz="1600" b="0" dirty="0" err="1"/>
              <a:t>idé</a:t>
            </a:r>
            <a:r>
              <a:rPr sz="1600" b="0" dirty="0"/>
              <a:t> </a:t>
            </a:r>
            <a:r>
              <a:rPr sz="1600" b="0" dirty="0" err="1"/>
              <a:t>tryckt</a:t>
            </a:r>
            <a:r>
              <a:rPr sz="1600" b="0" dirty="0"/>
              <a:t> </a:t>
            </a:r>
            <a:r>
              <a:rPr sz="1600" b="0" dirty="0" err="1"/>
              <a:t>på</a:t>
            </a:r>
            <a:r>
              <a:rPr sz="1600" b="0" dirty="0"/>
              <a:t> </a:t>
            </a:r>
            <a:r>
              <a:rPr sz="1600" b="0" dirty="0" err="1"/>
              <a:t>en</a:t>
            </a:r>
            <a:r>
              <a:rPr sz="1600" b="0" dirty="0"/>
              <a:t> </a:t>
            </a:r>
            <a:r>
              <a:rPr sz="1600" b="0" dirty="0" err="1"/>
              <a:t>inramad</a:t>
            </a:r>
            <a:r>
              <a:rPr sz="1600" b="0" dirty="0"/>
              <a:t> 3D-bild av </a:t>
            </a:r>
            <a:r>
              <a:rPr sz="1600" b="0" dirty="0" err="1"/>
              <a:t>en</a:t>
            </a:r>
            <a:r>
              <a:rPr sz="1600" b="0" dirty="0"/>
              <a:t> </a:t>
            </a:r>
            <a:r>
              <a:rPr lang="sv-SE" sz="1600" b="0" dirty="0"/>
              <a:t>juice</a:t>
            </a:r>
            <a:r>
              <a:rPr sz="1600" b="0" dirty="0" err="1"/>
              <a:t>förpackning</a:t>
            </a:r>
            <a:r>
              <a:rPr sz="1600" b="0" dirty="0"/>
              <a:t> </a:t>
            </a:r>
            <a:r>
              <a:rPr sz="1600" b="0" dirty="0" err="1"/>
              <a:t>från</a:t>
            </a:r>
            <a:r>
              <a:rPr sz="1600" b="0" dirty="0"/>
              <a:t> Tetra Pak</a:t>
            </a:r>
            <a:r>
              <a:rPr lang="sv-SE" sz="1600" b="0" dirty="0"/>
              <a:t>.</a:t>
            </a:r>
            <a:br>
              <a:rPr lang="sv-SE" sz="1600" b="0" dirty="0"/>
            </a:br>
            <a:br>
              <a:rPr lang="sv-SE" sz="1600" b="0" dirty="0"/>
            </a:br>
            <a:r>
              <a:rPr lang="sv-SE" sz="1600" b="0" dirty="0"/>
              <a:t>V</a:t>
            </a:r>
            <a:r>
              <a:rPr sz="1600" b="0" dirty="0" err="1"/>
              <a:t>arje</a:t>
            </a:r>
            <a:r>
              <a:rPr sz="1600" b="0" dirty="0"/>
              <a:t> </a:t>
            </a:r>
            <a:r>
              <a:rPr sz="1600" b="0" dirty="0" err="1"/>
              <a:t>elev</a:t>
            </a:r>
            <a:r>
              <a:rPr sz="1600" b="0" dirty="0"/>
              <a:t> </a:t>
            </a:r>
            <a:r>
              <a:rPr sz="1600" b="0" dirty="0" err="1"/>
              <a:t>får</a:t>
            </a:r>
            <a:r>
              <a:rPr sz="1600" b="0" dirty="0"/>
              <a:t> </a:t>
            </a:r>
            <a:r>
              <a:rPr sz="1600" b="0" dirty="0" err="1"/>
              <a:t>också</a:t>
            </a:r>
            <a:r>
              <a:rPr sz="1600" b="0" dirty="0"/>
              <a:t> var sin </a:t>
            </a:r>
            <a:r>
              <a:rPr sz="1600" b="0" dirty="0" err="1"/>
              <a:t>återvinningskasse</a:t>
            </a:r>
            <a:r>
              <a:rPr sz="1600" b="0" dirty="0"/>
              <a:t>. </a:t>
            </a:r>
            <a:r>
              <a:rPr lang="sv-SE" sz="1600" b="0" dirty="0"/>
              <a:t>Från </a:t>
            </a:r>
            <a:r>
              <a:rPr lang="sv-SE" sz="1600" b="0" dirty="0" err="1"/>
              <a:t>Eckes</a:t>
            </a:r>
            <a:r>
              <a:rPr lang="sv-SE" sz="1600" b="0" dirty="0"/>
              <a:t> Granini vinner klassen juice.</a:t>
            </a:r>
            <a:br>
              <a:rPr sz="1600" b="0" dirty="0"/>
            </a:br>
            <a:endParaRPr sz="1600" b="0" dirty="0"/>
          </a:p>
        </p:txBody>
      </p:sp>
      <p:pic>
        <p:nvPicPr>
          <p:cNvPr id="2" name="Bildobjekt 1">
            <a:extLst>
              <a:ext uri="{FF2B5EF4-FFF2-40B4-BE49-F238E27FC236}">
                <a16:creationId xmlns:a16="http://schemas.microsoft.com/office/drawing/2014/main" id="{2C162AC5-6250-FBFA-F8AE-EE65EB35E2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822044" y="1129976"/>
            <a:ext cx="2933979" cy="4143431"/>
          </a:xfrm>
          <a:prstGeom prst="rect">
            <a:avLst/>
          </a:prstGeom>
          <a:effectLst>
            <a:outerShdw blurRad="123835" dir="18900000" sy="23000" kx="-1200000" algn="bl" rotWithShape="0">
              <a:prstClr val="black">
                <a:alpha val="15109"/>
              </a:prstClr>
            </a:outerShdw>
          </a:effectLst>
        </p:spPr>
      </p:pic>
      <p:pic>
        <p:nvPicPr>
          <p:cNvPr id="121" name="Bildobjekt 13"/>
          <p:cNvPicPr>
            <a:picLocks noChangeAspect="1"/>
          </p:cNvPicPr>
          <p:nvPr/>
        </p:nvPicPr>
        <p:blipFill>
          <a:blip r:embed="rId3">
            <a:extLst>
              <a:ext uri="{28A0092B-C50C-407E-A947-70E740481C1C}">
                <a14:useLocalDpi xmlns:a14="http://schemas.microsoft.com/office/drawing/2010/main" val="0"/>
              </a:ext>
            </a:extLst>
          </a:blip>
          <a:srcRect l="1770" r="1770"/>
          <a:stretch/>
        </p:blipFill>
        <p:spPr>
          <a:xfrm>
            <a:off x="7467521" y="107103"/>
            <a:ext cx="5177815" cy="5367867"/>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618</TotalTime>
  <Words>308</Words>
  <Application>Microsoft Macintosh PowerPoint</Application>
  <PresentationFormat>Bredbild</PresentationFormat>
  <Paragraphs>10</Paragraphs>
  <Slides>6</Slides>
  <Notes>2</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6</vt:i4>
      </vt:variant>
    </vt:vector>
  </HeadingPairs>
  <TitlesOfParts>
    <vt:vector size="9" baseType="lpstr">
      <vt:lpstr>Arial</vt:lpstr>
      <vt:lpstr>Calibri</vt:lpstr>
      <vt:lpstr>Office-tema</vt:lpstr>
      <vt:lpstr>PowerPoint-presentation</vt:lpstr>
      <vt:lpstr>Uppgift: Gör en återvinningskampanj för att få fler att återvinna mer!  Vi ska designa en egen återvinningskampanj som skulle kunna tryckas på sidan av en juiceförpackning.   Varje klass får tävla med max tre bidrag. </vt:lpstr>
      <vt:lpstr>Vi ska använda juiceförpacknings- mallen som finns på kartonkikilpailu.fi  när vi skapar våra kampanjförslag</vt:lpstr>
      <vt:lpstr>PowerPoint-presentation</vt:lpstr>
      <vt:lpstr>Vi tar sedan EN bild av våra bidrag (max 3) och laddar upp på ”Mina sidor” på Kartonkikilpailu.   Vi sparar bidragen tills tävlingen är avgjord. Är det just ett av våra bidrag som vinner behöver det skickas in för att kunna tryckas på en juice-förpackning vi får av Tetra Pak som pris.   De mest inspirerande och tänkvärda bidragen utses som vinnare av en jury bestående av personer från Eckes Granini och Tetra Pak.</vt:lpstr>
      <vt:lpstr>Vad kan vi vinna?  1:a – 3:e pristagarna i respektive åldersgrupp (1-3 och 4-6) får sin idé tryckt på en inramad 3D-bild av en juiceförpackning från Tetra Pak.  Varje elev får också var sin återvinningskasse. Från Eckes Granini vinner klassen juice.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cp:lastModifiedBy>Helén Magnusson</cp:lastModifiedBy>
  <cp:revision>10</cp:revision>
  <dcterms:modified xsi:type="dcterms:W3CDTF">2023-09-18T13:42:39Z</dcterms:modified>
</cp:coreProperties>
</file>