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sldIdLst>
    <p:sldId id="256" r:id="rId2"/>
    <p:sldId id="257" r:id="rId3"/>
    <p:sldId id="258" r:id="rId4"/>
    <p:sldId id="259" r:id="rId5"/>
    <p:sldId id="260" r:id="rId6"/>
    <p:sldId id="261" r:id="rId7"/>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3F88"/>
    <a:srgbClr val="55BA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23"/>
    <p:restoredTop sz="94626"/>
  </p:normalViewPr>
  <p:slideViewPr>
    <p:cSldViewPr snapToGrid="0">
      <p:cViewPr varScale="1">
        <p:scale>
          <a:sx n="121" d="100"/>
          <a:sy n="121" d="100"/>
        </p:scale>
        <p:origin x="38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3" name="Shape 93"/>
          <p:cNvSpPr>
            <a:spLocks noGrp="1" noRot="1" noChangeAspect="1"/>
          </p:cNvSpPr>
          <p:nvPr>
            <p:ph type="sldImg"/>
          </p:nvPr>
        </p:nvSpPr>
        <p:spPr>
          <a:xfrm>
            <a:off x="1143000" y="685800"/>
            <a:ext cx="4572000" cy="3429000"/>
          </a:xfrm>
          <a:prstGeom prst="rect">
            <a:avLst/>
          </a:prstGeom>
        </p:spPr>
        <p:txBody>
          <a:bodyPr/>
          <a:lstStyle/>
          <a:p>
            <a:endParaRPr/>
          </a:p>
        </p:txBody>
      </p:sp>
      <p:sp>
        <p:nvSpPr>
          <p:cNvPr id="94" name="Shape 9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882878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37828651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Rubrikbild">
    <p:spTree>
      <p:nvGrpSpPr>
        <p:cNvPr id="1" name=""/>
        <p:cNvGrpSpPr/>
        <p:nvPr/>
      </p:nvGrpSpPr>
      <p:grpSpPr>
        <a:xfrm>
          <a:off x="0" y="0"/>
          <a:ext cx="0" cy="0"/>
          <a:chOff x="0" y="0"/>
          <a:chExt cx="0" cy="0"/>
        </a:xfrm>
      </p:grpSpPr>
      <p:pic>
        <p:nvPicPr>
          <p:cNvPr id="12" name="Bildobjekt 6" descr="Bildobjekt 6"/>
          <p:cNvPicPr>
            <a:picLocks noChangeAspect="1"/>
          </p:cNvPicPr>
          <p:nvPr/>
        </p:nvPicPr>
        <p:blipFill>
          <a:blip r:embed="rId2"/>
          <a:stretch>
            <a:fillRect/>
          </a:stretch>
        </p:blipFill>
        <p:spPr>
          <a:xfrm>
            <a:off x="10207487" y="160208"/>
            <a:ext cx="1735393" cy="1735394"/>
          </a:xfrm>
          <a:prstGeom prst="rect">
            <a:avLst/>
          </a:prstGeom>
          <a:ln w="12700">
            <a:miter lim="400000"/>
          </a:ln>
        </p:spPr>
      </p:pic>
      <p:sp>
        <p:nvSpPr>
          <p:cNvPr id="13" name="Titel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Titeltext</a:t>
            </a:r>
          </a:p>
        </p:txBody>
      </p:sp>
      <p:sp>
        <p:nvSpPr>
          <p:cNvPr id="14" name="Brödtext nivå ett…"/>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Brödtext nivå ett</a:t>
            </a:r>
          </a:p>
          <a:p>
            <a:pPr lvl="1"/>
            <a:r>
              <a:t>Brödtext nivå två</a:t>
            </a:r>
          </a:p>
          <a:p>
            <a:pPr lvl="2"/>
            <a:r>
              <a:t>Brödtext nivå tre</a:t>
            </a:r>
          </a:p>
          <a:p>
            <a:pPr lvl="3"/>
            <a:r>
              <a:t>Brödtext nivå fyra</a:t>
            </a:r>
          </a:p>
          <a:p>
            <a:pPr lvl="4"/>
            <a:r>
              <a:t>Brödtext nivå fem</a:t>
            </a:r>
          </a:p>
        </p:txBody>
      </p:sp>
      <p:sp>
        <p:nvSpPr>
          <p:cNvPr id="15"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Rubrik och innehåll">
    <p:spTree>
      <p:nvGrpSpPr>
        <p:cNvPr id="1" name=""/>
        <p:cNvGrpSpPr/>
        <p:nvPr/>
      </p:nvGrpSpPr>
      <p:grpSpPr>
        <a:xfrm>
          <a:off x="0" y="0"/>
          <a:ext cx="0" cy="0"/>
          <a:chOff x="0" y="0"/>
          <a:chExt cx="0" cy="0"/>
        </a:xfrm>
      </p:grpSpPr>
      <p:sp>
        <p:nvSpPr>
          <p:cNvPr id="22" name="Titeltext"/>
          <p:cNvSpPr txBox="1">
            <a:spLocks noGrp="1"/>
          </p:cNvSpPr>
          <p:nvPr>
            <p:ph type="title"/>
          </p:nvPr>
        </p:nvSpPr>
        <p:spPr>
          <a:prstGeom prst="rect">
            <a:avLst/>
          </a:prstGeom>
        </p:spPr>
        <p:txBody>
          <a:bodyPr/>
          <a:lstStyle/>
          <a:p>
            <a:r>
              <a:t>Titeltext</a:t>
            </a:r>
          </a:p>
        </p:txBody>
      </p:sp>
      <p:sp>
        <p:nvSpPr>
          <p:cNvPr id="23" name="Brödtext nivå ett…"/>
          <p:cNvSpPr txBox="1">
            <a:spLocks noGrp="1"/>
          </p:cNvSpPr>
          <p:nvPr>
            <p:ph type="body" idx="1"/>
          </p:nvPr>
        </p:nvSpPr>
        <p:spPr>
          <a:prstGeom prst="rect">
            <a:avLst/>
          </a:prstGeom>
        </p:spPr>
        <p:txBody>
          <a:bodyPr/>
          <a:lstStyle/>
          <a:p>
            <a:r>
              <a:t>Brödtext nivå ett</a:t>
            </a:r>
          </a:p>
          <a:p>
            <a:pPr lvl="1"/>
            <a:r>
              <a:t>Brödtext nivå två</a:t>
            </a:r>
          </a:p>
          <a:p>
            <a:pPr lvl="2"/>
            <a:r>
              <a:t>Brödtext nivå tre</a:t>
            </a:r>
          </a:p>
          <a:p>
            <a:pPr lvl="3"/>
            <a:r>
              <a:t>Brödtext nivå fyra</a:t>
            </a:r>
          </a:p>
          <a:p>
            <a:pPr lvl="4"/>
            <a:r>
              <a:t>Brödtext nivå fem</a:t>
            </a:r>
          </a:p>
        </p:txBody>
      </p:sp>
      <p:sp>
        <p:nvSpPr>
          <p:cNvPr id="24"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vsnittsrubrik">
    <p:spTree>
      <p:nvGrpSpPr>
        <p:cNvPr id="1" name=""/>
        <p:cNvGrpSpPr/>
        <p:nvPr/>
      </p:nvGrpSpPr>
      <p:grpSpPr>
        <a:xfrm>
          <a:off x="0" y="0"/>
          <a:ext cx="0" cy="0"/>
          <a:chOff x="0" y="0"/>
          <a:chExt cx="0" cy="0"/>
        </a:xfrm>
      </p:grpSpPr>
      <p:sp>
        <p:nvSpPr>
          <p:cNvPr id="31" name="Titeltext"/>
          <p:cNvSpPr txBox="1">
            <a:spLocks noGrp="1"/>
          </p:cNvSpPr>
          <p:nvPr>
            <p:ph type="title"/>
          </p:nvPr>
        </p:nvSpPr>
        <p:spPr>
          <a:xfrm>
            <a:off x="831850" y="1709738"/>
            <a:ext cx="10515600" cy="2852737"/>
          </a:xfrm>
          <a:prstGeom prst="rect">
            <a:avLst/>
          </a:prstGeom>
        </p:spPr>
        <p:txBody>
          <a:bodyPr anchor="b"/>
          <a:lstStyle>
            <a:lvl1pPr>
              <a:defRPr sz="6000"/>
            </a:lvl1pPr>
          </a:lstStyle>
          <a:p>
            <a:r>
              <a:t>Titeltext</a:t>
            </a:r>
          </a:p>
        </p:txBody>
      </p:sp>
      <p:sp>
        <p:nvSpPr>
          <p:cNvPr id="32" name="Brödtext nivå ett…"/>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33"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vå innehållsdelar">
    <p:spTree>
      <p:nvGrpSpPr>
        <p:cNvPr id="1" name=""/>
        <p:cNvGrpSpPr/>
        <p:nvPr/>
      </p:nvGrpSpPr>
      <p:grpSpPr>
        <a:xfrm>
          <a:off x="0" y="0"/>
          <a:ext cx="0" cy="0"/>
          <a:chOff x="0" y="0"/>
          <a:chExt cx="0" cy="0"/>
        </a:xfrm>
      </p:grpSpPr>
      <p:sp>
        <p:nvSpPr>
          <p:cNvPr id="40" name="Titeltext"/>
          <p:cNvSpPr txBox="1">
            <a:spLocks noGrp="1"/>
          </p:cNvSpPr>
          <p:nvPr>
            <p:ph type="title"/>
          </p:nvPr>
        </p:nvSpPr>
        <p:spPr>
          <a:prstGeom prst="rect">
            <a:avLst/>
          </a:prstGeom>
        </p:spPr>
        <p:txBody>
          <a:bodyPr/>
          <a:lstStyle/>
          <a:p>
            <a:r>
              <a:t>Titeltext</a:t>
            </a:r>
          </a:p>
        </p:txBody>
      </p:sp>
      <p:sp>
        <p:nvSpPr>
          <p:cNvPr id="41" name="Brödtext nivå ett…"/>
          <p:cNvSpPr txBox="1">
            <a:spLocks noGrp="1"/>
          </p:cNvSpPr>
          <p:nvPr>
            <p:ph type="body" sz="half" idx="1"/>
          </p:nvPr>
        </p:nvSpPr>
        <p:spPr>
          <a:xfrm>
            <a:off x="838200" y="1825625"/>
            <a:ext cx="5181600" cy="4351338"/>
          </a:xfrm>
          <a:prstGeom prst="rect">
            <a:avLst/>
          </a:prstGeom>
        </p:spPr>
        <p:txBody>
          <a:bodyPr/>
          <a:lstStyle/>
          <a:p>
            <a:r>
              <a:t>Brödtext nivå ett</a:t>
            </a:r>
          </a:p>
          <a:p>
            <a:pPr lvl="1"/>
            <a:r>
              <a:t>Brödtext nivå två</a:t>
            </a:r>
          </a:p>
          <a:p>
            <a:pPr lvl="2"/>
            <a:r>
              <a:t>Brödtext nivå tre</a:t>
            </a:r>
          </a:p>
          <a:p>
            <a:pPr lvl="3"/>
            <a:r>
              <a:t>Brödtext nivå fyra</a:t>
            </a:r>
          </a:p>
          <a:p>
            <a:pPr lvl="4"/>
            <a:r>
              <a:t>Brödtext nivå fem</a:t>
            </a:r>
          </a:p>
        </p:txBody>
      </p:sp>
      <p:sp>
        <p:nvSpPr>
          <p:cNvPr id="42"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Jämförelse">
    <p:spTree>
      <p:nvGrpSpPr>
        <p:cNvPr id="1" name=""/>
        <p:cNvGrpSpPr/>
        <p:nvPr/>
      </p:nvGrpSpPr>
      <p:grpSpPr>
        <a:xfrm>
          <a:off x="0" y="0"/>
          <a:ext cx="0" cy="0"/>
          <a:chOff x="0" y="0"/>
          <a:chExt cx="0" cy="0"/>
        </a:xfrm>
      </p:grpSpPr>
      <p:sp>
        <p:nvSpPr>
          <p:cNvPr id="49" name="Titeltext"/>
          <p:cNvSpPr txBox="1">
            <a:spLocks noGrp="1"/>
          </p:cNvSpPr>
          <p:nvPr>
            <p:ph type="title"/>
          </p:nvPr>
        </p:nvSpPr>
        <p:spPr>
          <a:xfrm>
            <a:off x="839787" y="365125"/>
            <a:ext cx="10515601" cy="1325563"/>
          </a:xfrm>
          <a:prstGeom prst="rect">
            <a:avLst/>
          </a:prstGeom>
        </p:spPr>
        <p:txBody>
          <a:bodyPr/>
          <a:lstStyle/>
          <a:p>
            <a:r>
              <a:t>Titeltext</a:t>
            </a:r>
          </a:p>
        </p:txBody>
      </p:sp>
      <p:sp>
        <p:nvSpPr>
          <p:cNvPr id="50" name="Brödtext nivå ett…"/>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a:lvl1pPr>
            <a:lvl2pPr marL="0" indent="457200">
              <a:buSzTx/>
              <a:buFontTx/>
              <a:buNone/>
              <a:defRPr sz="2400"/>
            </a:lvl2pPr>
            <a:lvl3pPr marL="0" indent="914400">
              <a:buSzTx/>
              <a:buFontTx/>
              <a:buNone/>
              <a:defRPr sz="2400"/>
            </a:lvl3pPr>
            <a:lvl4pPr marL="0" indent="1371600">
              <a:buSzTx/>
              <a:buFontTx/>
              <a:buNone/>
              <a:defRPr sz="2400"/>
            </a:lvl4pPr>
            <a:lvl5pPr marL="0" indent="1828800">
              <a:buSzTx/>
              <a:buFontTx/>
              <a:buNone/>
              <a:defRPr sz="2400"/>
            </a:lvl5pPr>
          </a:lstStyle>
          <a:p>
            <a:r>
              <a:t>Brödtext nivå ett</a:t>
            </a:r>
          </a:p>
          <a:p>
            <a:pPr lvl="1"/>
            <a:r>
              <a:t>Brödtext nivå två</a:t>
            </a:r>
          </a:p>
          <a:p>
            <a:pPr lvl="2"/>
            <a:r>
              <a:t>Brödtext nivå tre</a:t>
            </a:r>
          </a:p>
          <a:p>
            <a:pPr lvl="3"/>
            <a:r>
              <a:t>Brödtext nivå fyra</a:t>
            </a:r>
          </a:p>
          <a:p>
            <a:pPr lvl="4"/>
            <a:r>
              <a:t>Brödtext nivå fem</a:t>
            </a:r>
          </a:p>
        </p:txBody>
      </p:sp>
      <p:sp>
        <p:nvSpPr>
          <p:cNvPr id="51" name="Platshållare för text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a:pPr>
            <a:endParaRPr/>
          </a:p>
        </p:txBody>
      </p:sp>
      <p:sp>
        <p:nvSpPr>
          <p:cNvPr id="52"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Endast rubrik">
    <p:spTree>
      <p:nvGrpSpPr>
        <p:cNvPr id="1" name=""/>
        <p:cNvGrpSpPr/>
        <p:nvPr/>
      </p:nvGrpSpPr>
      <p:grpSpPr>
        <a:xfrm>
          <a:off x="0" y="0"/>
          <a:ext cx="0" cy="0"/>
          <a:chOff x="0" y="0"/>
          <a:chExt cx="0" cy="0"/>
        </a:xfrm>
      </p:grpSpPr>
      <p:sp>
        <p:nvSpPr>
          <p:cNvPr id="59" name="Titeltext"/>
          <p:cNvSpPr txBox="1">
            <a:spLocks noGrp="1"/>
          </p:cNvSpPr>
          <p:nvPr>
            <p:ph type="title"/>
          </p:nvPr>
        </p:nvSpPr>
        <p:spPr>
          <a:prstGeom prst="rect">
            <a:avLst/>
          </a:prstGeom>
        </p:spPr>
        <p:txBody>
          <a:bodyPr/>
          <a:lstStyle/>
          <a:p>
            <a:r>
              <a:t>Titeltext</a:t>
            </a:r>
          </a:p>
        </p:txBody>
      </p:sp>
      <p:sp>
        <p:nvSpPr>
          <p:cNvPr id="60"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
        <p:nvSpPr>
          <p:cNvPr id="67"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Innehåll med bildtext">
    <p:spTree>
      <p:nvGrpSpPr>
        <p:cNvPr id="1" name=""/>
        <p:cNvGrpSpPr/>
        <p:nvPr/>
      </p:nvGrpSpPr>
      <p:grpSpPr>
        <a:xfrm>
          <a:off x="0" y="0"/>
          <a:ext cx="0" cy="0"/>
          <a:chOff x="0" y="0"/>
          <a:chExt cx="0" cy="0"/>
        </a:xfrm>
      </p:grpSpPr>
      <p:sp>
        <p:nvSpPr>
          <p:cNvPr id="74" name="Titeltext"/>
          <p:cNvSpPr txBox="1">
            <a:spLocks noGrp="1"/>
          </p:cNvSpPr>
          <p:nvPr>
            <p:ph type="title"/>
          </p:nvPr>
        </p:nvSpPr>
        <p:spPr>
          <a:xfrm>
            <a:off x="839787" y="457200"/>
            <a:ext cx="3932239" cy="1600200"/>
          </a:xfrm>
          <a:prstGeom prst="rect">
            <a:avLst/>
          </a:prstGeom>
        </p:spPr>
        <p:txBody>
          <a:bodyPr anchor="b"/>
          <a:lstStyle>
            <a:lvl1pPr>
              <a:defRPr sz="3200"/>
            </a:lvl1pPr>
          </a:lstStyle>
          <a:p>
            <a:r>
              <a:t>Titeltext</a:t>
            </a:r>
          </a:p>
        </p:txBody>
      </p:sp>
      <p:sp>
        <p:nvSpPr>
          <p:cNvPr id="75" name="Brödtext nivå ett…"/>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Brödtext nivå ett</a:t>
            </a:r>
          </a:p>
          <a:p>
            <a:pPr lvl="1"/>
            <a:r>
              <a:t>Brödtext nivå två</a:t>
            </a:r>
          </a:p>
          <a:p>
            <a:pPr lvl="2"/>
            <a:r>
              <a:t>Brödtext nivå tre</a:t>
            </a:r>
          </a:p>
          <a:p>
            <a:pPr lvl="3"/>
            <a:r>
              <a:t>Brödtext nivå fyra</a:t>
            </a:r>
          </a:p>
          <a:p>
            <a:pPr lvl="4"/>
            <a:r>
              <a:t>Brödtext nivå fem</a:t>
            </a:r>
          </a:p>
        </p:txBody>
      </p:sp>
      <p:sp>
        <p:nvSpPr>
          <p:cNvPr id="76" name="Platshållare för text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77"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ild med bildtext">
    <p:spTree>
      <p:nvGrpSpPr>
        <p:cNvPr id="1" name=""/>
        <p:cNvGrpSpPr/>
        <p:nvPr/>
      </p:nvGrpSpPr>
      <p:grpSpPr>
        <a:xfrm>
          <a:off x="0" y="0"/>
          <a:ext cx="0" cy="0"/>
          <a:chOff x="0" y="0"/>
          <a:chExt cx="0" cy="0"/>
        </a:xfrm>
      </p:grpSpPr>
      <p:sp>
        <p:nvSpPr>
          <p:cNvPr id="84" name="Titeltext"/>
          <p:cNvSpPr txBox="1">
            <a:spLocks noGrp="1"/>
          </p:cNvSpPr>
          <p:nvPr>
            <p:ph type="title"/>
          </p:nvPr>
        </p:nvSpPr>
        <p:spPr>
          <a:xfrm>
            <a:off x="839787" y="457200"/>
            <a:ext cx="3932239" cy="1600200"/>
          </a:xfrm>
          <a:prstGeom prst="rect">
            <a:avLst/>
          </a:prstGeom>
        </p:spPr>
        <p:txBody>
          <a:bodyPr anchor="b"/>
          <a:lstStyle>
            <a:lvl1pPr>
              <a:defRPr sz="3200"/>
            </a:lvl1pPr>
          </a:lstStyle>
          <a:p>
            <a:r>
              <a:t>Titeltext</a:t>
            </a:r>
          </a:p>
        </p:txBody>
      </p:sp>
      <p:sp>
        <p:nvSpPr>
          <p:cNvPr id="85" name="Platshållare för bild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6" name="Brödtext nivå ett…"/>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Brödtext nivå ett</a:t>
            </a:r>
          </a:p>
          <a:p>
            <a:pPr lvl="1"/>
            <a:r>
              <a:t>Brödtext nivå två</a:t>
            </a:r>
          </a:p>
          <a:p>
            <a:pPr lvl="2"/>
            <a:r>
              <a:t>Brödtext nivå tre</a:t>
            </a:r>
          </a:p>
          <a:p>
            <a:pPr lvl="3"/>
            <a:r>
              <a:t>Brödtext nivå fyra</a:t>
            </a:r>
          </a:p>
          <a:p>
            <a:pPr lvl="4"/>
            <a:r>
              <a:t>Brödtext nivå fem</a:t>
            </a:r>
          </a:p>
        </p:txBody>
      </p:sp>
      <p:sp>
        <p:nvSpPr>
          <p:cNvPr id="87"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D54DD10E-85FF-7C76-5238-D848361B74F1}"/>
              </a:ext>
            </a:extLst>
          </p:cNvPr>
          <p:cNvSpPr txBox="1">
            <a:spLocks/>
          </p:cNvSpPr>
          <p:nvPr userDrawn="1"/>
        </p:nvSpPr>
        <p:spPr>
          <a:xfrm>
            <a:off x="1581245" y="1872000"/>
            <a:ext cx="9927254" cy="4534950"/>
          </a:xfrm>
          <a:prstGeom prst="rect">
            <a:avLst/>
          </a:prstGeom>
        </p:spPr>
        <p:txBody>
          <a:bodyPr vert="horz" lIns="0" tIns="54000" rIns="108000" bIns="54000" rtlCol="0">
            <a:no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a:lstStyle>
          <a:p>
            <a:pPr hangingPunct="1"/>
            <a:r>
              <a:rPr lang="en-GB">
                <a:latin typeface="Arial" panose="020B0604020202020204" pitchFamily="34" charset="0"/>
                <a:cs typeface="Arial" panose="020B0604020202020204" pitchFamily="34" charset="0"/>
              </a:rPr>
              <a:t>Click to edit text 24 pt</a:t>
            </a:r>
          </a:p>
          <a:p>
            <a:pPr lvl="1" hangingPunct="1"/>
            <a:r>
              <a:rPr lang="en-GB">
                <a:latin typeface="Arial" panose="020B0604020202020204" pitchFamily="34" charset="0"/>
                <a:cs typeface="Arial" panose="020B0604020202020204" pitchFamily="34" charset="0"/>
              </a:rPr>
              <a:t>Second level</a:t>
            </a:r>
          </a:p>
          <a:p>
            <a:pPr lvl="2" hangingPunct="1"/>
            <a:r>
              <a:rPr lang="en-GB">
                <a:latin typeface="Arial" panose="020B0604020202020204" pitchFamily="34" charset="0"/>
                <a:cs typeface="Arial" panose="020B0604020202020204" pitchFamily="34" charset="0"/>
              </a:rPr>
              <a:t>Third level</a:t>
            </a:r>
          </a:p>
          <a:p>
            <a:pPr lvl="3" hangingPunct="1"/>
            <a:r>
              <a:rPr lang="en-GB">
                <a:latin typeface="Arial" panose="020B0604020202020204" pitchFamily="34" charset="0"/>
                <a:cs typeface="Arial" panose="020B0604020202020204" pitchFamily="34" charset="0"/>
              </a:rPr>
              <a:t>Fourth level</a:t>
            </a:r>
          </a:p>
          <a:p>
            <a:pPr lvl="4" hangingPunct="1"/>
            <a:r>
              <a:rPr lang="en-GB">
                <a:latin typeface="Arial" panose="020B0604020202020204" pitchFamily="34" charset="0"/>
                <a:cs typeface="Arial" panose="020B0604020202020204" pitchFamily="34" charset="0"/>
              </a:rPr>
              <a:t>Fifth level</a:t>
            </a:r>
            <a:endParaRPr lang="en-GB" dirty="0">
              <a:latin typeface="Arial" panose="020B0604020202020204" pitchFamily="34" charset="0"/>
              <a:cs typeface="Arial" panose="020B0604020202020204" pitchFamily="34" charset="0"/>
            </a:endParaRPr>
          </a:p>
        </p:txBody>
      </p:sp>
      <p:sp>
        <p:nvSpPr>
          <p:cNvPr id="7" name="Title Placeholder 1">
            <a:extLst>
              <a:ext uri="{FF2B5EF4-FFF2-40B4-BE49-F238E27FC236}">
                <a16:creationId xmlns:a16="http://schemas.microsoft.com/office/drawing/2014/main" id="{C62A00D3-C2BA-BAE7-5000-1AE667533BD7}"/>
              </a:ext>
            </a:extLst>
          </p:cNvPr>
          <p:cNvSpPr txBox="1">
            <a:spLocks/>
          </p:cNvSpPr>
          <p:nvPr userDrawn="1"/>
        </p:nvSpPr>
        <p:spPr>
          <a:xfrm>
            <a:off x="1581245" y="482289"/>
            <a:ext cx="9925661" cy="432000"/>
          </a:xfrm>
          <a:prstGeom prst="rect">
            <a:avLst/>
          </a:prstGeom>
        </p:spPr>
        <p:txBody>
          <a:bodyPr vert="horz" lIns="0" tIns="54000" rIns="108000" bIns="54000" rtlCol="0" anchor="t" anchorCtr="0">
            <a:no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a:lstStyle>
          <a:p>
            <a:pPr hangingPunct="1"/>
            <a:r>
              <a:rPr lang="en-GB">
                <a:latin typeface="Arial" panose="020B0604020202020204" pitchFamily="34" charset="0"/>
                <a:cs typeface="Arial" panose="020B0604020202020204" pitchFamily="34" charset="0"/>
              </a:rPr>
              <a:t>Clickto edit title 28 pt </a:t>
            </a:r>
            <a:endParaRPr lang="en-GB" dirty="0">
              <a:latin typeface="Arial" panose="020B0604020202020204" pitchFamily="34" charset="0"/>
              <a:cs typeface="Arial" panose="020B0604020202020204" pitchFamily="34" charset="0"/>
            </a:endParaRPr>
          </a:p>
        </p:txBody>
      </p:sp>
      <p:sp>
        <p:nvSpPr>
          <p:cNvPr id="8" name="Date Placeholder 3">
            <a:extLst>
              <a:ext uri="{FF2B5EF4-FFF2-40B4-BE49-F238E27FC236}">
                <a16:creationId xmlns:a16="http://schemas.microsoft.com/office/drawing/2014/main" id="{75B8B9B0-5794-9517-43B6-D4FDBA4D8FC8}"/>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latin typeface="Arial" panose="020B0604020202020204" pitchFamily="34" charset="0"/>
                <a:cs typeface="Arial" panose="020B0604020202020204" pitchFamily="34" charset="0"/>
              </a:defRPr>
            </a:lvl1pPr>
          </a:lstStyle>
          <a:p>
            <a:r>
              <a:rPr lang="en-US"/>
              <a:t>Initials/YYYY-MM-DD</a:t>
            </a:r>
            <a:endParaRPr lang="en-GB" dirty="0"/>
          </a:p>
        </p:txBody>
      </p:sp>
      <p:sp>
        <p:nvSpPr>
          <p:cNvPr id="9" name="Slide Number Placeholder 4">
            <a:extLst>
              <a:ext uri="{FF2B5EF4-FFF2-40B4-BE49-F238E27FC236}">
                <a16:creationId xmlns:a16="http://schemas.microsoft.com/office/drawing/2014/main" id="{DA0C3CF0-105C-04F9-D743-BC40B3712879}"/>
              </a:ext>
            </a:extLst>
          </p:cNvPr>
          <p:cNvSpPr txBox="1">
            <a:spLocks/>
          </p:cNvSpPr>
          <p:nvPr userDrawn="1"/>
        </p:nvSpPr>
        <p:spPr>
          <a:xfrm>
            <a:off x="11790000" y="6526800"/>
            <a:ext cx="360000" cy="144000"/>
          </a:xfrm>
          <a:prstGeom prst="rect">
            <a:avLst/>
          </a:prstGeom>
        </p:spPr>
        <p:txBody>
          <a:bodyPr vert="horz" lIns="43200" tIns="43200" rIns="64800" bIns="4320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800" b="0" i="0" u="none" strike="noStrike" cap="none" spc="0" normalizeH="0" baseline="0">
                <a:ln>
                  <a:noFill/>
                </a:ln>
                <a:solidFill>
                  <a:schemeClr val="bg1">
                    <a:lumMod val="50000"/>
                  </a:schemeClr>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6DBB0C6A-B416-463A-A4D5-45910E1EA918}" type="slidenum">
              <a:rPr lang="en-GB" smtClean="0">
                <a:latin typeface="Arial" panose="020B0604020202020204" pitchFamily="34" charset="0"/>
                <a:cs typeface="Arial" panose="020B0604020202020204" pitchFamily="34" charset="0"/>
              </a:rPr>
              <a:pPr/>
              <a:t>‹#›</a:t>
            </a:fld>
            <a:endParaRPr lang="en-GB" dirty="0">
              <a:latin typeface="Arial" panose="020B0604020202020204" pitchFamily="34" charset="0"/>
              <a:cs typeface="Arial" panose="020B0604020202020204" pitchFamily="34" charset="0"/>
            </a:endParaRPr>
          </a:p>
        </p:txBody>
      </p:sp>
      <p:pic>
        <p:nvPicPr>
          <p:cNvPr id="10" name="Bildobjekt 9">
            <a:extLst>
              <a:ext uri="{FF2B5EF4-FFF2-40B4-BE49-F238E27FC236}">
                <a16:creationId xmlns:a16="http://schemas.microsoft.com/office/drawing/2014/main" id="{54449763-F526-E046-F16B-7956C7F643E7}"/>
              </a:ext>
            </a:extLst>
          </p:cNvPr>
          <p:cNvPicPr>
            <a:picLocks noChangeAspect="1"/>
          </p:cNvPicPr>
          <p:nvPr userDrawn="1"/>
        </p:nvPicPr>
        <p:blipFill>
          <a:blip r:embed="rId11"/>
          <a:srcRect/>
          <a:stretch/>
        </p:blipFill>
        <p:spPr>
          <a:xfrm>
            <a:off x="249" y="210"/>
            <a:ext cx="12192124" cy="6857790"/>
          </a:xfrm>
          <a:prstGeom prst="rect">
            <a:avLst/>
          </a:prstGeom>
        </p:spPr>
      </p:pic>
      <p:pic>
        <p:nvPicPr>
          <p:cNvPr id="11" name="Bildobjekt 10">
            <a:extLst>
              <a:ext uri="{FF2B5EF4-FFF2-40B4-BE49-F238E27FC236}">
                <a16:creationId xmlns:a16="http://schemas.microsoft.com/office/drawing/2014/main" id="{93B3A9DE-1814-6CE3-DC68-9CA49CB18D8D}"/>
              </a:ext>
            </a:extLst>
          </p:cNvPr>
          <p:cNvPicPr>
            <a:picLocks noChangeAspect="1"/>
          </p:cNvPicPr>
          <p:nvPr userDrawn="1"/>
        </p:nvPicPr>
        <p:blipFill>
          <a:blip r:embed="rId12"/>
          <a:srcRect/>
          <a:stretch/>
        </p:blipFill>
        <p:spPr>
          <a:xfrm>
            <a:off x="10622478" y="102393"/>
            <a:ext cx="1463752" cy="1463752"/>
          </a:xfrm>
          <a:prstGeom prst="rect">
            <a:avLst/>
          </a:prstGeom>
        </p:spPr>
      </p:pic>
      <p:pic>
        <p:nvPicPr>
          <p:cNvPr id="12" name="Bildobjekt 11">
            <a:extLst>
              <a:ext uri="{FF2B5EF4-FFF2-40B4-BE49-F238E27FC236}">
                <a16:creationId xmlns:a16="http://schemas.microsoft.com/office/drawing/2014/main" id="{73FF40C7-9EAD-EC69-3C97-318FEB28CB86}"/>
              </a:ext>
            </a:extLst>
          </p:cNvPr>
          <p:cNvPicPr>
            <a:picLocks noChangeAspect="1"/>
          </p:cNvPicPr>
          <p:nvPr userDrawn="1"/>
        </p:nvPicPr>
        <p:blipFill>
          <a:blip r:embed="rId13"/>
          <a:srcRect/>
          <a:stretch/>
        </p:blipFill>
        <p:spPr>
          <a:xfrm>
            <a:off x="332914" y="6230285"/>
            <a:ext cx="1293436" cy="323359"/>
          </a:xfrm>
          <a:prstGeom prst="rect">
            <a:avLst/>
          </a:prstGeom>
        </p:spPr>
      </p:pic>
      <p:sp>
        <p:nvSpPr>
          <p:cNvPr id="3" name="Titel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rPr dirty="0" err="1"/>
              <a:t>Titeltext</a:t>
            </a:r>
            <a:endParaRPr dirty="0"/>
          </a:p>
        </p:txBody>
      </p:sp>
      <p:sp>
        <p:nvSpPr>
          <p:cNvPr id="4" name="Brödtext nivå ett…"/>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rPr dirty="0" err="1"/>
              <a:t>Brödtext</a:t>
            </a:r>
            <a:r>
              <a:rPr dirty="0"/>
              <a:t> </a:t>
            </a:r>
            <a:r>
              <a:rPr dirty="0" err="1"/>
              <a:t>nivå</a:t>
            </a:r>
            <a:r>
              <a:rPr dirty="0"/>
              <a:t> </a:t>
            </a:r>
            <a:r>
              <a:rPr dirty="0" err="1"/>
              <a:t>ett</a:t>
            </a:r>
            <a:endParaRPr dirty="0"/>
          </a:p>
          <a:p>
            <a:pPr lvl="1"/>
            <a:r>
              <a:rPr dirty="0" err="1"/>
              <a:t>Brödtext</a:t>
            </a:r>
            <a:r>
              <a:rPr dirty="0"/>
              <a:t> </a:t>
            </a:r>
            <a:r>
              <a:rPr dirty="0" err="1"/>
              <a:t>nivå</a:t>
            </a:r>
            <a:r>
              <a:rPr dirty="0"/>
              <a:t> </a:t>
            </a:r>
            <a:r>
              <a:rPr dirty="0" err="1"/>
              <a:t>två</a:t>
            </a:r>
            <a:endParaRPr dirty="0"/>
          </a:p>
          <a:p>
            <a:pPr lvl="2"/>
            <a:r>
              <a:rPr dirty="0" err="1"/>
              <a:t>Brödtext</a:t>
            </a:r>
            <a:r>
              <a:rPr dirty="0"/>
              <a:t> </a:t>
            </a:r>
            <a:r>
              <a:rPr dirty="0" err="1"/>
              <a:t>nivå</a:t>
            </a:r>
            <a:r>
              <a:rPr dirty="0"/>
              <a:t> </a:t>
            </a:r>
            <a:r>
              <a:rPr dirty="0" err="1"/>
              <a:t>tre</a:t>
            </a:r>
            <a:endParaRPr dirty="0"/>
          </a:p>
          <a:p>
            <a:pPr lvl="3"/>
            <a:r>
              <a:rPr dirty="0" err="1"/>
              <a:t>Brödtext</a:t>
            </a:r>
            <a:r>
              <a:rPr dirty="0"/>
              <a:t> </a:t>
            </a:r>
            <a:r>
              <a:rPr dirty="0" err="1"/>
              <a:t>nivå</a:t>
            </a:r>
            <a:r>
              <a:rPr dirty="0"/>
              <a:t> </a:t>
            </a:r>
            <a:r>
              <a:rPr dirty="0" err="1"/>
              <a:t>fyra</a:t>
            </a:r>
            <a:endParaRPr dirty="0"/>
          </a:p>
          <a:p>
            <a:pPr lvl="4"/>
            <a:r>
              <a:rPr dirty="0" err="1"/>
              <a:t>Brödtext</a:t>
            </a:r>
            <a:r>
              <a:rPr dirty="0"/>
              <a:t> </a:t>
            </a:r>
            <a:r>
              <a:rPr dirty="0" err="1"/>
              <a:t>nivå</a:t>
            </a:r>
            <a:r>
              <a:rPr dirty="0"/>
              <a:t> fem</a:t>
            </a:r>
          </a:p>
        </p:txBody>
      </p:sp>
      <p:sp>
        <p:nvSpPr>
          <p:cNvPr id="5" name="Diabildsnummer"/>
          <p:cNvSpPr txBox="1">
            <a:spLocks noGrp="1"/>
          </p:cNvSpPr>
          <p:nvPr>
            <p:ph type="sldNum" sz="quarter" idx="2"/>
          </p:nvPr>
        </p:nvSpPr>
        <p:spPr>
          <a:xfrm>
            <a:off x="11073917" y="6400413"/>
            <a:ext cx="279883" cy="276999"/>
          </a:xfrm>
          <a:prstGeom prst="rect">
            <a:avLst/>
          </a:prstGeom>
          <a:ln w="12700">
            <a:miter lim="400000"/>
          </a:ln>
        </p:spPr>
        <p:txBody>
          <a:bodyPr wrap="none" lIns="45719" rIns="45719" anchor="ctr">
            <a:spAutoFit/>
          </a:bodyPr>
          <a:lstStyle>
            <a:lvl1pPr algn="r">
              <a:defRPr sz="1200">
                <a:solidFill>
                  <a:srgbClr val="888888"/>
                </a:solidFill>
                <a:latin typeface="Arial" panose="020B0604020202020204" pitchFamily="34" charset="0"/>
                <a:cs typeface="Arial" panose="020B0604020202020204" pitchFamily="34" charset="0"/>
              </a:defRPr>
            </a:lvl1pPr>
          </a:lstStyle>
          <a:p>
            <a:fld id="{86CB4B4D-7CA3-9044-876B-883B54F8677D}" type="slidenum">
              <a:rPr lang="sv-SE" smtClean="0"/>
              <a:pPr/>
              <a:t>‹#›</a:t>
            </a:fld>
            <a:endParaRPr lang="sv-S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023F88"/>
          </a:solidFill>
          <a:uFillTx/>
          <a:latin typeface="Arial" panose="020B0604020202020204" pitchFamily="34" charset="0"/>
          <a:ea typeface="+mn-ea"/>
          <a:cs typeface="Arial" panose="020B0604020202020204" pitchFamily="34" charset="0"/>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23F88"/>
          </a:solidFill>
          <a:uFillTx/>
          <a:latin typeface="Arial" panose="020B0604020202020204" pitchFamily="34" charset="0"/>
          <a:ea typeface="+mn-ea"/>
          <a:cs typeface="Arial" panose="020B0604020202020204" pitchFamily="34" charset="0"/>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23F88"/>
          </a:solidFill>
          <a:uFillTx/>
          <a:latin typeface="Arial" panose="020B0604020202020204" pitchFamily="34" charset="0"/>
          <a:ea typeface="+mn-ea"/>
          <a:cs typeface="Arial" panose="020B0604020202020204" pitchFamily="34" charset="0"/>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23F88"/>
          </a:solidFill>
          <a:uFillTx/>
          <a:latin typeface="Arial" panose="020B0604020202020204" pitchFamily="34" charset="0"/>
          <a:ea typeface="+mn-ea"/>
          <a:cs typeface="Arial" panose="020B0604020202020204" pitchFamily="34" charset="0"/>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23F88"/>
          </a:solidFill>
          <a:uFillTx/>
          <a:latin typeface="Arial" panose="020B0604020202020204" pitchFamily="34" charset="0"/>
          <a:ea typeface="+mn-ea"/>
          <a:cs typeface="Arial" panose="020B0604020202020204" pitchFamily="34" charset="0"/>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23F88"/>
          </a:solidFill>
          <a:uFillTx/>
          <a:latin typeface="Arial" panose="020B0604020202020204" pitchFamily="34" charset="0"/>
          <a:ea typeface="+mn-ea"/>
          <a:cs typeface="Arial" panose="020B0604020202020204" pitchFamily="34" charset="0"/>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descr="En bild som visar klädsel, person, Människoansikte, småbarn&#10;&#10;Automatiskt genererad beskrivning">
            <a:extLst>
              <a:ext uri="{FF2B5EF4-FFF2-40B4-BE49-F238E27FC236}">
                <a16:creationId xmlns:a16="http://schemas.microsoft.com/office/drawing/2014/main" id="{B0EF15AF-0FD8-DE99-0B79-7478B7A2C2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7334" y="666708"/>
            <a:ext cx="6191292" cy="6191292"/>
          </a:xfrm>
          <a:prstGeom prst="rect">
            <a:avLst/>
          </a:prstGeom>
        </p:spPr>
      </p:pic>
      <p:sp>
        <p:nvSpPr>
          <p:cNvPr id="96" name="textruta 8"/>
          <p:cNvSpPr txBox="1"/>
          <p:nvPr/>
        </p:nvSpPr>
        <p:spPr>
          <a:xfrm>
            <a:off x="1139085" y="4558130"/>
            <a:ext cx="4713075"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a:latin typeface="Arial"/>
                <a:ea typeface="Arial"/>
                <a:cs typeface="Arial"/>
                <a:sym typeface="Arial"/>
              </a:defRPr>
            </a:pPr>
            <a:r>
              <a:rPr lang="sv-SE" dirty="0" err="1">
                <a:solidFill>
                  <a:srgbClr val="023F88"/>
                </a:solidFill>
              </a:rPr>
              <a:t>Rekisteröi</a:t>
            </a:r>
            <a:r>
              <a:rPr lang="sv-SE" dirty="0">
                <a:solidFill>
                  <a:srgbClr val="023F88"/>
                </a:solidFill>
              </a:rPr>
              <a:t> 2. </a:t>
            </a:r>
            <a:r>
              <a:rPr lang="sv-SE" dirty="0" err="1">
                <a:solidFill>
                  <a:srgbClr val="023F88"/>
                </a:solidFill>
              </a:rPr>
              <a:t>tehtävä</a:t>
            </a:r>
            <a:r>
              <a:rPr lang="sv-SE" dirty="0">
                <a:solidFill>
                  <a:srgbClr val="023F88"/>
                </a:solidFill>
              </a:rPr>
              <a:t> </a:t>
            </a:r>
            <a:r>
              <a:rPr lang="sv-SE" dirty="0" err="1">
                <a:solidFill>
                  <a:srgbClr val="023F88"/>
                </a:solidFill>
              </a:rPr>
              <a:t>viimeistään</a:t>
            </a:r>
            <a:r>
              <a:rPr lang="sv-SE" dirty="0">
                <a:solidFill>
                  <a:srgbClr val="023F88"/>
                </a:solidFill>
              </a:rPr>
              <a:t> 17.3.2024. </a:t>
            </a:r>
          </a:p>
          <a:p>
            <a:pPr>
              <a:defRPr>
                <a:latin typeface="Arial"/>
                <a:ea typeface="Arial"/>
                <a:cs typeface="Arial"/>
                <a:sym typeface="Arial"/>
              </a:defRPr>
            </a:pPr>
            <a:r>
              <a:rPr lang="sv-SE" dirty="0" err="1">
                <a:solidFill>
                  <a:srgbClr val="023F88"/>
                </a:solidFill>
              </a:rPr>
              <a:t>Nopeuspalkinto</a:t>
            </a:r>
            <a:r>
              <a:rPr lang="sv-SE" dirty="0">
                <a:solidFill>
                  <a:srgbClr val="023F88"/>
                </a:solidFill>
              </a:rPr>
              <a:t> – </a:t>
            </a:r>
            <a:r>
              <a:rPr lang="sv-SE" dirty="0" err="1">
                <a:solidFill>
                  <a:srgbClr val="023F88"/>
                </a:solidFill>
              </a:rPr>
              <a:t>Rekisteröi</a:t>
            </a:r>
            <a:r>
              <a:rPr lang="sv-SE" dirty="0">
                <a:solidFill>
                  <a:srgbClr val="023F88"/>
                </a:solidFill>
              </a:rPr>
              <a:t> </a:t>
            </a:r>
            <a:r>
              <a:rPr lang="sv-SE" dirty="0" err="1">
                <a:solidFill>
                  <a:srgbClr val="023F88"/>
                </a:solidFill>
              </a:rPr>
              <a:t>tehtävä</a:t>
            </a:r>
            <a:r>
              <a:rPr lang="sv-SE" dirty="0">
                <a:solidFill>
                  <a:srgbClr val="023F88"/>
                </a:solidFill>
              </a:rPr>
              <a:t> </a:t>
            </a:r>
            <a:r>
              <a:rPr lang="sv-SE" dirty="0" err="1">
                <a:solidFill>
                  <a:srgbClr val="023F88"/>
                </a:solidFill>
              </a:rPr>
              <a:t>viimeistään</a:t>
            </a:r>
            <a:r>
              <a:rPr lang="sv-SE" dirty="0">
                <a:solidFill>
                  <a:srgbClr val="023F88"/>
                </a:solidFill>
              </a:rPr>
              <a:t> 10. </a:t>
            </a:r>
            <a:r>
              <a:rPr lang="sv-SE" dirty="0" err="1">
                <a:solidFill>
                  <a:srgbClr val="023F88"/>
                </a:solidFill>
              </a:rPr>
              <a:t>joulukuuta</a:t>
            </a:r>
            <a:r>
              <a:rPr lang="sv-SE" dirty="0">
                <a:solidFill>
                  <a:srgbClr val="023F88"/>
                </a:solidFill>
              </a:rPr>
              <a:t> 2023 </a:t>
            </a:r>
            <a:r>
              <a:rPr lang="sv-SE" dirty="0" err="1">
                <a:solidFill>
                  <a:srgbClr val="023F88"/>
                </a:solidFill>
              </a:rPr>
              <a:t>niin</a:t>
            </a:r>
            <a:r>
              <a:rPr lang="sv-SE" dirty="0">
                <a:solidFill>
                  <a:srgbClr val="023F88"/>
                </a:solidFill>
              </a:rPr>
              <a:t> </a:t>
            </a:r>
            <a:r>
              <a:rPr lang="sv-SE" dirty="0" err="1">
                <a:solidFill>
                  <a:srgbClr val="023F88"/>
                </a:solidFill>
              </a:rPr>
              <a:t>teillä</a:t>
            </a:r>
            <a:r>
              <a:rPr lang="sv-SE" dirty="0">
                <a:solidFill>
                  <a:srgbClr val="023F88"/>
                </a:solidFill>
              </a:rPr>
              <a:t> on </a:t>
            </a:r>
            <a:r>
              <a:rPr lang="sv-SE" dirty="0" err="1">
                <a:solidFill>
                  <a:srgbClr val="023F88"/>
                </a:solidFill>
              </a:rPr>
              <a:t>mahdollisuus</a:t>
            </a:r>
            <a:r>
              <a:rPr lang="sv-SE" dirty="0">
                <a:solidFill>
                  <a:srgbClr val="023F88"/>
                </a:solidFill>
              </a:rPr>
              <a:t> </a:t>
            </a:r>
            <a:r>
              <a:rPr lang="sv-SE" dirty="0" err="1">
                <a:solidFill>
                  <a:srgbClr val="023F88"/>
                </a:solidFill>
              </a:rPr>
              <a:t>voittaa</a:t>
            </a:r>
            <a:r>
              <a:rPr lang="sv-SE" dirty="0">
                <a:solidFill>
                  <a:srgbClr val="023F88"/>
                </a:solidFill>
              </a:rPr>
              <a:t> </a:t>
            </a:r>
            <a:r>
              <a:rPr lang="sv-SE" dirty="0" err="1">
                <a:solidFill>
                  <a:srgbClr val="023F88"/>
                </a:solidFill>
              </a:rPr>
              <a:t>lisäpalkintoja</a:t>
            </a:r>
            <a:endParaRPr lang="sv-SE" dirty="0">
              <a:solidFill>
                <a:srgbClr val="023F88"/>
              </a:solidFill>
            </a:endParaRPr>
          </a:p>
          <a:p>
            <a:pPr>
              <a:defRPr>
                <a:latin typeface="Arial"/>
                <a:ea typeface="Arial"/>
                <a:cs typeface="Arial"/>
                <a:sym typeface="Arial"/>
              </a:defRPr>
            </a:pPr>
            <a:endParaRPr lang="sv-SE" dirty="0">
              <a:solidFill>
                <a:srgbClr val="023F88"/>
              </a:solidFill>
            </a:endParaRPr>
          </a:p>
        </p:txBody>
      </p:sp>
      <p:sp>
        <p:nvSpPr>
          <p:cNvPr id="98" name="Rubrik 1"/>
          <p:cNvSpPr txBox="1"/>
          <p:nvPr/>
        </p:nvSpPr>
        <p:spPr>
          <a:xfrm>
            <a:off x="1139085" y="748677"/>
            <a:ext cx="7425795" cy="10895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nSpc>
                <a:spcPct val="90000"/>
              </a:lnSpc>
              <a:defRPr sz="2400">
                <a:latin typeface="Arial"/>
                <a:ea typeface="Arial"/>
                <a:cs typeface="Arial"/>
                <a:sym typeface="Arial"/>
              </a:defRPr>
            </a:pPr>
            <a:r>
              <a:rPr lang="sv-SE" dirty="0">
                <a:solidFill>
                  <a:srgbClr val="023F88"/>
                </a:solidFill>
              </a:rPr>
              <a:t>2. TEHTÄVÄ</a:t>
            </a:r>
          </a:p>
          <a:p>
            <a:pPr>
              <a:lnSpc>
                <a:spcPct val="90000"/>
              </a:lnSpc>
              <a:defRPr sz="4800" b="1">
                <a:latin typeface="Arial"/>
                <a:ea typeface="Arial"/>
                <a:cs typeface="Arial"/>
                <a:sym typeface="Arial"/>
              </a:defRPr>
            </a:pPr>
            <a:r>
              <a:rPr lang="sv-SE" dirty="0" err="1">
                <a:solidFill>
                  <a:srgbClr val="55BAED"/>
                </a:solidFill>
              </a:rPr>
              <a:t>Kierrätyskampanja</a:t>
            </a:r>
            <a:endParaRPr lang="sv-SE" dirty="0">
              <a:solidFill>
                <a:srgbClr val="55BAED"/>
              </a:solidFill>
            </a:endParaRPr>
          </a:p>
        </p:txBody>
      </p:sp>
      <p:sp>
        <p:nvSpPr>
          <p:cNvPr id="99" name="textruta 5"/>
          <p:cNvSpPr txBox="1"/>
          <p:nvPr/>
        </p:nvSpPr>
        <p:spPr>
          <a:xfrm>
            <a:off x="1118065" y="2518244"/>
            <a:ext cx="6004561"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latin typeface="Arial"/>
                <a:ea typeface="Arial"/>
                <a:cs typeface="Arial"/>
                <a:sym typeface="Arial"/>
              </a:defRPr>
            </a:lvl1pPr>
          </a:lstStyle>
          <a:p>
            <a:r>
              <a:rPr lang="sv-SE" dirty="0" err="1">
                <a:solidFill>
                  <a:srgbClr val="023F88"/>
                </a:solidFill>
              </a:rPr>
              <a:t>Yhteistyössä</a:t>
            </a:r>
            <a:r>
              <a:rPr lang="sv-SE" dirty="0">
                <a:solidFill>
                  <a:srgbClr val="023F88"/>
                </a:solidFill>
              </a:rPr>
              <a:t>:</a:t>
            </a:r>
          </a:p>
        </p:txBody>
      </p:sp>
      <p:pic>
        <p:nvPicPr>
          <p:cNvPr id="7" name="Bildobjekt 6" descr="En bild som visar text, Teckensnitt, Grafik, skärmbild&#10;&#10;Automatiskt genererad beskrivning">
            <a:extLst>
              <a:ext uri="{FF2B5EF4-FFF2-40B4-BE49-F238E27FC236}">
                <a16:creationId xmlns:a16="http://schemas.microsoft.com/office/drawing/2014/main" id="{0A4B41AE-3B7A-1BBC-6689-00BBE9CD6A0F}"/>
              </a:ext>
            </a:extLst>
          </p:cNvPr>
          <p:cNvPicPr>
            <a:picLocks noChangeAspect="1"/>
          </p:cNvPicPr>
          <p:nvPr/>
        </p:nvPicPr>
        <p:blipFill>
          <a:blip r:embed="rId4"/>
          <a:stretch>
            <a:fillRect/>
          </a:stretch>
        </p:blipFill>
        <p:spPr>
          <a:xfrm>
            <a:off x="3221885" y="2459572"/>
            <a:ext cx="2122780" cy="492397"/>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ubrik 1"/>
          <p:cNvSpPr txBox="1">
            <a:spLocks noGrp="1"/>
          </p:cNvSpPr>
          <p:nvPr>
            <p:ph type="title"/>
          </p:nvPr>
        </p:nvSpPr>
        <p:spPr>
          <a:xfrm>
            <a:off x="892918" y="2106565"/>
            <a:ext cx="5091534" cy="3487884"/>
          </a:xfrm>
          <a:prstGeom prst="rect">
            <a:avLst/>
          </a:prstGeom>
        </p:spPr>
        <p:txBody>
          <a:bodyPr>
            <a:normAutofit/>
          </a:bodyPr>
          <a:lstStyle/>
          <a:p>
            <a:pPr defTabSz="886968">
              <a:defRPr sz="2910" b="1">
                <a:latin typeface="Arial"/>
                <a:ea typeface="Arial"/>
                <a:cs typeface="Arial"/>
                <a:sym typeface="Arial"/>
              </a:defRPr>
            </a:pPr>
            <a:r>
              <a:rPr lang="sv-SE" dirty="0" err="1">
                <a:solidFill>
                  <a:srgbClr val="55BAED"/>
                </a:solidFill>
              </a:rPr>
              <a:t>Tehtävä</a:t>
            </a:r>
            <a:r>
              <a:rPr lang="sv-SE" dirty="0">
                <a:solidFill>
                  <a:srgbClr val="55BAED"/>
                </a:solidFill>
              </a:rPr>
              <a:t>: </a:t>
            </a:r>
            <a:r>
              <a:rPr lang="sv-SE" dirty="0" err="1"/>
              <a:t>Suunnitelkaa</a:t>
            </a:r>
            <a:r>
              <a:rPr lang="sv-SE" dirty="0"/>
              <a:t> </a:t>
            </a:r>
            <a:r>
              <a:rPr lang="sv-SE" dirty="0" err="1"/>
              <a:t>kierrätyskampanja</a:t>
            </a:r>
            <a:r>
              <a:rPr lang="sv-SE" dirty="0"/>
              <a:t> </a:t>
            </a:r>
            <a:r>
              <a:rPr lang="sv-SE" dirty="0" err="1"/>
              <a:t>mehupakkauksen</a:t>
            </a:r>
            <a:r>
              <a:rPr lang="sv-SE" dirty="0"/>
              <a:t> </a:t>
            </a:r>
            <a:r>
              <a:rPr lang="sv-SE" dirty="0" err="1"/>
              <a:t>kanteen</a:t>
            </a:r>
            <a:r>
              <a:rPr lang="sv-SE" dirty="0"/>
              <a:t>!</a:t>
            </a:r>
            <a:br>
              <a:rPr lang="sv-SE" dirty="0"/>
            </a:br>
            <a:br>
              <a:rPr dirty="0"/>
            </a:br>
            <a:r>
              <a:rPr lang="sv-SE" sz="1940" b="0" dirty="0" err="1"/>
              <a:t>Toisessa</a:t>
            </a:r>
            <a:r>
              <a:rPr lang="sv-SE" sz="1940" b="0" dirty="0"/>
              <a:t> </a:t>
            </a:r>
            <a:r>
              <a:rPr lang="sv-SE" sz="1940" b="0" dirty="0" err="1"/>
              <a:t>tehtävässä</a:t>
            </a:r>
            <a:r>
              <a:rPr lang="sv-SE" sz="1940" b="0" dirty="0"/>
              <a:t> </a:t>
            </a:r>
            <a:r>
              <a:rPr lang="sv-SE" sz="1940" b="0" dirty="0" err="1"/>
              <a:t>suunnittelemme</a:t>
            </a:r>
            <a:r>
              <a:rPr lang="sv-SE" sz="1940" b="0" dirty="0"/>
              <a:t> </a:t>
            </a:r>
            <a:r>
              <a:rPr lang="sv-SE" sz="1940" b="0" dirty="0" err="1"/>
              <a:t>kierrätyksestä</a:t>
            </a:r>
            <a:r>
              <a:rPr lang="sv-SE" sz="1940" b="0" dirty="0"/>
              <a:t> </a:t>
            </a:r>
            <a:r>
              <a:rPr lang="sv-SE" sz="1940" b="0" dirty="0" err="1"/>
              <a:t>kertovan</a:t>
            </a:r>
            <a:r>
              <a:rPr lang="sv-SE" sz="1940" b="0" dirty="0"/>
              <a:t> </a:t>
            </a:r>
            <a:r>
              <a:rPr lang="sv-SE" sz="1940" b="0" dirty="0" err="1"/>
              <a:t>kampanjamainoksen</a:t>
            </a:r>
            <a:r>
              <a:rPr lang="sv-SE" sz="1940" b="0" dirty="0"/>
              <a:t>. </a:t>
            </a:r>
            <a:br>
              <a:rPr lang="sv-SE" sz="1940" b="0" dirty="0"/>
            </a:br>
            <a:br>
              <a:rPr lang="sv-SE" sz="1940" b="0" dirty="0"/>
            </a:br>
            <a:r>
              <a:rPr lang="sv-SE" sz="1940" b="0" dirty="0" err="1"/>
              <a:t>Jokainen</a:t>
            </a:r>
            <a:r>
              <a:rPr lang="sv-SE" sz="1940" b="0" dirty="0"/>
              <a:t> </a:t>
            </a:r>
            <a:r>
              <a:rPr lang="sv-SE" sz="1940" b="0" dirty="0" err="1"/>
              <a:t>luokka</a:t>
            </a:r>
            <a:r>
              <a:rPr lang="sv-SE" sz="1940" b="0" dirty="0"/>
              <a:t> </a:t>
            </a:r>
            <a:r>
              <a:rPr lang="sv-SE" sz="1940" b="0" dirty="0" err="1"/>
              <a:t>voi</a:t>
            </a:r>
            <a:r>
              <a:rPr lang="sv-SE" sz="1940" b="0" dirty="0"/>
              <a:t> </a:t>
            </a:r>
            <a:r>
              <a:rPr lang="sv-SE" sz="1940" b="0" dirty="0" err="1"/>
              <a:t>osallistua</a:t>
            </a:r>
            <a:r>
              <a:rPr lang="sv-SE" sz="1940" b="0" dirty="0"/>
              <a:t> </a:t>
            </a:r>
            <a:r>
              <a:rPr lang="sv-SE" sz="1940" b="0" dirty="0" err="1"/>
              <a:t>korkeintaan</a:t>
            </a:r>
            <a:r>
              <a:rPr lang="sv-SE" sz="1940" b="0" dirty="0"/>
              <a:t> </a:t>
            </a:r>
            <a:r>
              <a:rPr lang="sv-SE" sz="1940" b="0" dirty="0" err="1"/>
              <a:t>kolmella</a:t>
            </a:r>
            <a:r>
              <a:rPr lang="sv-SE" sz="1940" b="0" dirty="0"/>
              <a:t> </a:t>
            </a:r>
            <a:r>
              <a:rPr lang="sv-SE" sz="1940" b="0" dirty="0" err="1"/>
              <a:t>kampanjaehdotuksella</a:t>
            </a:r>
            <a:r>
              <a:rPr lang="sv-SE" sz="1940" b="0" dirty="0"/>
              <a:t>.</a:t>
            </a:r>
            <a:endParaRPr sz="1940" b="0" dirty="0"/>
          </a:p>
        </p:txBody>
      </p:sp>
      <p:pic>
        <p:nvPicPr>
          <p:cNvPr id="3" name="Bildobjekt 2">
            <a:extLst>
              <a:ext uri="{FF2B5EF4-FFF2-40B4-BE49-F238E27FC236}">
                <a16:creationId xmlns:a16="http://schemas.microsoft.com/office/drawing/2014/main" id="{39087E05-8BDB-BED4-4992-FEB2F8B4250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089105" y="922867"/>
            <a:ext cx="6912184" cy="5317065"/>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ubrik 1"/>
          <p:cNvSpPr txBox="1">
            <a:spLocks noGrp="1"/>
          </p:cNvSpPr>
          <p:nvPr>
            <p:ph type="title"/>
          </p:nvPr>
        </p:nvSpPr>
        <p:spPr>
          <a:xfrm>
            <a:off x="892918" y="1542684"/>
            <a:ext cx="4601950" cy="4553315"/>
          </a:xfrm>
          <a:prstGeom prst="rect">
            <a:avLst/>
          </a:prstGeom>
        </p:spPr>
        <p:txBody>
          <a:bodyPr>
            <a:normAutofit/>
          </a:bodyPr>
          <a:lstStyle/>
          <a:p>
            <a:pPr>
              <a:defRPr sz="3200" b="1">
                <a:latin typeface="Arial"/>
                <a:ea typeface="Arial"/>
                <a:cs typeface="Arial"/>
                <a:sym typeface="Arial"/>
              </a:defRPr>
            </a:pPr>
            <a:r>
              <a:rPr lang="sv-SE" dirty="0" err="1"/>
              <a:t>Laatiessamme</a:t>
            </a:r>
            <a:r>
              <a:rPr lang="sv-SE" dirty="0"/>
              <a:t> </a:t>
            </a:r>
            <a:r>
              <a:rPr lang="sv-SE" dirty="0" err="1"/>
              <a:t>kampanjaehdotuksen</a:t>
            </a:r>
            <a:r>
              <a:rPr lang="sv-SE" dirty="0"/>
              <a:t> </a:t>
            </a:r>
            <a:r>
              <a:rPr lang="sv-SE" dirty="0" err="1"/>
              <a:t>käytämme</a:t>
            </a:r>
            <a:r>
              <a:rPr lang="sv-SE" dirty="0"/>
              <a:t> </a:t>
            </a:r>
            <a:r>
              <a:rPr lang="sv-SE" dirty="0" err="1"/>
              <a:t>mehupakkausmallia</a:t>
            </a:r>
            <a:r>
              <a:rPr lang="sv-SE" dirty="0"/>
              <a:t>, </a:t>
            </a:r>
            <a:r>
              <a:rPr lang="sv-SE" dirty="0" err="1"/>
              <a:t>joka</a:t>
            </a:r>
            <a:r>
              <a:rPr lang="sv-SE" dirty="0"/>
              <a:t> </a:t>
            </a:r>
            <a:r>
              <a:rPr lang="sv-SE" dirty="0" err="1"/>
              <a:t>löytyy</a:t>
            </a:r>
            <a:r>
              <a:rPr lang="sv-SE" dirty="0"/>
              <a:t> </a:t>
            </a:r>
            <a:r>
              <a:rPr lang="sv-SE" dirty="0" err="1"/>
              <a:t>kartonkikilpailu.fi</a:t>
            </a:r>
            <a:r>
              <a:rPr lang="sv-SE" dirty="0"/>
              <a:t> </a:t>
            </a:r>
            <a:r>
              <a:rPr lang="sv-SE" dirty="0" err="1"/>
              <a:t>sivustolla</a:t>
            </a:r>
            <a:r>
              <a:rPr lang="sv-SE" dirty="0"/>
              <a:t>.</a:t>
            </a:r>
            <a:endParaRPr dirty="0"/>
          </a:p>
        </p:txBody>
      </p:sp>
      <p:pic>
        <p:nvPicPr>
          <p:cNvPr id="3" name="Bildobjekt 2">
            <a:extLst>
              <a:ext uri="{FF2B5EF4-FFF2-40B4-BE49-F238E27FC236}">
                <a16:creationId xmlns:a16="http://schemas.microsoft.com/office/drawing/2014/main" id="{07F3EBF7-650A-EC76-1A77-7A0C29A0F2D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867" y="862542"/>
            <a:ext cx="4796367" cy="5995458"/>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Rubrik 1"/>
          <p:cNvSpPr txBox="1"/>
          <p:nvPr/>
        </p:nvSpPr>
        <p:spPr>
          <a:xfrm>
            <a:off x="932666" y="945246"/>
            <a:ext cx="4540143" cy="49675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nSpc>
                <a:spcPct val="90000"/>
              </a:lnSpc>
              <a:defRPr sz="2200">
                <a:latin typeface="Arial"/>
                <a:ea typeface="Arial"/>
                <a:cs typeface="Arial"/>
                <a:sym typeface="Arial"/>
              </a:defRPr>
            </a:pPr>
            <a:r>
              <a:rPr lang="sv-SE" dirty="0" err="1">
                <a:solidFill>
                  <a:srgbClr val="023F88"/>
                </a:solidFill>
              </a:rPr>
              <a:t>Ehdotuksemme</a:t>
            </a:r>
            <a:r>
              <a:rPr lang="sv-SE" dirty="0">
                <a:solidFill>
                  <a:srgbClr val="023F88"/>
                </a:solidFill>
              </a:rPr>
              <a:t> </a:t>
            </a:r>
            <a:r>
              <a:rPr lang="sv-SE" dirty="0" err="1">
                <a:solidFill>
                  <a:srgbClr val="023F88"/>
                </a:solidFill>
              </a:rPr>
              <a:t>voivat</a:t>
            </a:r>
            <a:r>
              <a:rPr lang="sv-SE" dirty="0">
                <a:solidFill>
                  <a:srgbClr val="023F88"/>
                </a:solidFill>
              </a:rPr>
              <a:t> </a:t>
            </a:r>
            <a:r>
              <a:rPr lang="sv-SE" dirty="0" err="1">
                <a:solidFill>
                  <a:srgbClr val="023F88"/>
                </a:solidFill>
              </a:rPr>
              <a:t>perustua</a:t>
            </a:r>
            <a:r>
              <a:rPr lang="sv-SE" dirty="0">
                <a:solidFill>
                  <a:srgbClr val="023F88"/>
                </a:solidFill>
              </a:rPr>
              <a:t> </a:t>
            </a:r>
            <a:r>
              <a:rPr lang="sv-SE" dirty="0" err="1">
                <a:solidFill>
                  <a:srgbClr val="023F88"/>
                </a:solidFill>
              </a:rPr>
              <a:t>esimerkiksi</a:t>
            </a:r>
            <a:r>
              <a:rPr lang="sv-SE" dirty="0">
                <a:solidFill>
                  <a:srgbClr val="023F88"/>
                </a:solidFill>
              </a:rPr>
              <a:t> </a:t>
            </a:r>
            <a:r>
              <a:rPr lang="sv-SE" dirty="0" err="1">
                <a:solidFill>
                  <a:srgbClr val="023F88"/>
                </a:solidFill>
              </a:rPr>
              <a:t>parhaista</a:t>
            </a:r>
            <a:r>
              <a:rPr lang="sv-SE" dirty="0">
                <a:solidFill>
                  <a:srgbClr val="023F88"/>
                </a:solidFill>
              </a:rPr>
              <a:t> </a:t>
            </a:r>
            <a:r>
              <a:rPr lang="sv-SE" dirty="0" err="1">
                <a:solidFill>
                  <a:srgbClr val="023F88"/>
                </a:solidFill>
              </a:rPr>
              <a:t>kierrätysvinkeistä</a:t>
            </a:r>
            <a:r>
              <a:rPr lang="sv-SE" dirty="0">
                <a:solidFill>
                  <a:srgbClr val="023F88"/>
                </a:solidFill>
              </a:rPr>
              <a:t> </a:t>
            </a:r>
            <a:r>
              <a:rPr lang="sv-SE" dirty="0" err="1">
                <a:solidFill>
                  <a:srgbClr val="023F88"/>
                </a:solidFill>
              </a:rPr>
              <a:t>siitä</a:t>
            </a:r>
            <a:r>
              <a:rPr lang="sv-SE" dirty="0">
                <a:solidFill>
                  <a:srgbClr val="023F88"/>
                </a:solidFill>
              </a:rPr>
              <a:t>, </a:t>
            </a:r>
            <a:r>
              <a:rPr lang="sv-SE" dirty="0" err="1">
                <a:solidFill>
                  <a:srgbClr val="023F88"/>
                </a:solidFill>
              </a:rPr>
              <a:t>miten</a:t>
            </a:r>
            <a:r>
              <a:rPr lang="sv-SE" dirty="0">
                <a:solidFill>
                  <a:srgbClr val="023F88"/>
                </a:solidFill>
              </a:rPr>
              <a:t> </a:t>
            </a:r>
            <a:r>
              <a:rPr lang="sv-SE" dirty="0" err="1">
                <a:solidFill>
                  <a:srgbClr val="023F88"/>
                </a:solidFill>
              </a:rPr>
              <a:t>kierrättämisen</a:t>
            </a:r>
            <a:r>
              <a:rPr lang="sv-SE" dirty="0">
                <a:solidFill>
                  <a:srgbClr val="023F88"/>
                </a:solidFill>
              </a:rPr>
              <a:t> </a:t>
            </a:r>
            <a:r>
              <a:rPr lang="sv-SE" dirty="0" err="1">
                <a:solidFill>
                  <a:srgbClr val="023F88"/>
                </a:solidFill>
              </a:rPr>
              <a:t>voisi</a:t>
            </a:r>
            <a:r>
              <a:rPr lang="sv-SE" dirty="0">
                <a:solidFill>
                  <a:srgbClr val="023F88"/>
                </a:solidFill>
              </a:rPr>
              <a:t> </a:t>
            </a:r>
            <a:r>
              <a:rPr lang="sv-SE" dirty="0" err="1">
                <a:solidFill>
                  <a:srgbClr val="023F88"/>
                </a:solidFill>
              </a:rPr>
              <a:t>toteuttaa</a:t>
            </a:r>
            <a:r>
              <a:rPr lang="sv-SE" dirty="0">
                <a:solidFill>
                  <a:srgbClr val="023F88"/>
                </a:solidFill>
              </a:rPr>
              <a:t> </a:t>
            </a:r>
            <a:r>
              <a:rPr lang="sv-SE" dirty="0" err="1">
                <a:solidFill>
                  <a:srgbClr val="023F88"/>
                </a:solidFill>
              </a:rPr>
              <a:t>kotona</a:t>
            </a:r>
            <a:r>
              <a:rPr lang="sv-SE" dirty="0">
                <a:solidFill>
                  <a:srgbClr val="023F88"/>
                </a:solidFill>
              </a:rPr>
              <a:t>, </a:t>
            </a:r>
            <a:r>
              <a:rPr lang="sv-SE" dirty="0" err="1">
                <a:solidFill>
                  <a:srgbClr val="023F88"/>
                </a:solidFill>
              </a:rPr>
              <a:t>koulussa</a:t>
            </a:r>
            <a:r>
              <a:rPr lang="sv-SE" dirty="0">
                <a:solidFill>
                  <a:srgbClr val="023F88"/>
                </a:solidFill>
              </a:rPr>
              <a:t> tai </a:t>
            </a:r>
            <a:r>
              <a:rPr lang="sv-SE" dirty="0" err="1">
                <a:solidFill>
                  <a:srgbClr val="023F88"/>
                </a:solidFill>
              </a:rPr>
              <a:t>lomalla</a:t>
            </a:r>
            <a:r>
              <a:rPr lang="sv-SE" dirty="0">
                <a:solidFill>
                  <a:srgbClr val="023F88"/>
                </a:solidFill>
              </a:rPr>
              <a:t>. Tai </a:t>
            </a:r>
            <a:r>
              <a:rPr lang="sv-SE" dirty="0" err="1">
                <a:solidFill>
                  <a:srgbClr val="023F88"/>
                </a:solidFill>
              </a:rPr>
              <a:t>parhaista</a:t>
            </a:r>
            <a:r>
              <a:rPr lang="sv-SE" dirty="0">
                <a:solidFill>
                  <a:srgbClr val="023F88"/>
                </a:solidFill>
              </a:rPr>
              <a:t> </a:t>
            </a:r>
            <a:r>
              <a:rPr lang="sv-SE" dirty="0" err="1">
                <a:solidFill>
                  <a:srgbClr val="023F88"/>
                </a:solidFill>
              </a:rPr>
              <a:t>perusteluista</a:t>
            </a:r>
            <a:r>
              <a:rPr lang="sv-SE" dirty="0">
                <a:solidFill>
                  <a:srgbClr val="023F88"/>
                </a:solidFill>
              </a:rPr>
              <a:t> </a:t>
            </a:r>
            <a:r>
              <a:rPr lang="sv-SE" dirty="0" err="1">
                <a:solidFill>
                  <a:srgbClr val="023F88"/>
                </a:solidFill>
              </a:rPr>
              <a:t>siitä</a:t>
            </a:r>
            <a:r>
              <a:rPr lang="sv-SE" dirty="0">
                <a:solidFill>
                  <a:srgbClr val="023F88"/>
                </a:solidFill>
              </a:rPr>
              <a:t>, </a:t>
            </a:r>
            <a:r>
              <a:rPr lang="sv-SE" dirty="0" err="1">
                <a:solidFill>
                  <a:srgbClr val="023F88"/>
                </a:solidFill>
              </a:rPr>
              <a:t>miksi</a:t>
            </a:r>
            <a:r>
              <a:rPr lang="sv-SE" dirty="0">
                <a:solidFill>
                  <a:srgbClr val="023F88"/>
                </a:solidFill>
              </a:rPr>
              <a:t> </a:t>
            </a:r>
            <a:r>
              <a:rPr lang="sv-SE" dirty="0" err="1">
                <a:solidFill>
                  <a:srgbClr val="023F88"/>
                </a:solidFill>
              </a:rPr>
              <a:t>useamman</a:t>
            </a:r>
            <a:r>
              <a:rPr lang="sv-SE" dirty="0">
                <a:solidFill>
                  <a:srgbClr val="023F88"/>
                </a:solidFill>
              </a:rPr>
              <a:t> </a:t>
            </a:r>
            <a:r>
              <a:rPr lang="sv-SE" dirty="0" err="1">
                <a:solidFill>
                  <a:srgbClr val="023F88"/>
                </a:solidFill>
              </a:rPr>
              <a:t>ihmisen</a:t>
            </a:r>
            <a:r>
              <a:rPr lang="sv-SE" dirty="0">
                <a:solidFill>
                  <a:srgbClr val="023F88"/>
                </a:solidFill>
              </a:rPr>
              <a:t> </a:t>
            </a:r>
            <a:r>
              <a:rPr lang="sv-SE" dirty="0" err="1">
                <a:solidFill>
                  <a:srgbClr val="023F88"/>
                </a:solidFill>
              </a:rPr>
              <a:t>tulisi</a:t>
            </a:r>
            <a:r>
              <a:rPr lang="sv-SE" dirty="0">
                <a:solidFill>
                  <a:srgbClr val="023F88"/>
                </a:solidFill>
              </a:rPr>
              <a:t> </a:t>
            </a:r>
            <a:r>
              <a:rPr lang="sv-SE" dirty="0" err="1">
                <a:solidFill>
                  <a:srgbClr val="023F88"/>
                </a:solidFill>
              </a:rPr>
              <a:t>kierrättää</a:t>
            </a:r>
            <a:r>
              <a:rPr lang="sv-SE" dirty="0">
                <a:solidFill>
                  <a:srgbClr val="023F88"/>
                </a:solidFill>
              </a:rPr>
              <a:t> </a:t>
            </a:r>
            <a:r>
              <a:rPr lang="sv-SE" dirty="0" err="1">
                <a:solidFill>
                  <a:srgbClr val="023F88"/>
                </a:solidFill>
              </a:rPr>
              <a:t>enemmän</a:t>
            </a:r>
            <a:r>
              <a:rPr lang="sv-SE" dirty="0">
                <a:solidFill>
                  <a:srgbClr val="023F88"/>
                </a:solidFill>
              </a:rPr>
              <a:t>.</a:t>
            </a:r>
          </a:p>
          <a:p>
            <a:pPr>
              <a:lnSpc>
                <a:spcPct val="90000"/>
              </a:lnSpc>
              <a:defRPr sz="2200">
                <a:latin typeface="Arial"/>
                <a:ea typeface="Arial"/>
                <a:cs typeface="Arial"/>
                <a:sym typeface="Arial"/>
              </a:defRPr>
            </a:pPr>
            <a:r>
              <a:rPr lang="sv-SE" dirty="0" err="1">
                <a:solidFill>
                  <a:srgbClr val="023F88"/>
                </a:solidFill>
              </a:rPr>
              <a:t>Vain</a:t>
            </a:r>
            <a:r>
              <a:rPr lang="sv-SE" dirty="0">
                <a:solidFill>
                  <a:srgbClr val="023F88"/>
                </a:solidFill>
              </a:rPr>
              <a:t> </a:t>
            </a:r>
            <a:r>
              <a:rPr lang="sv-SE" dirty="0" err="1">
                <a:solidFill>
                  <a:srgbClr val="023F88"/>
                </a:solidFill>
              </a:rPr>
              <a:t>mielikuvitus</a:t>
            </a:r>
            <a:r>
              <a:rPr lang="sv-SE" dirty="0">
                <a:solidFill>
                  <a:srgbClr val="023F88"/>
                </a:solidFill>
              </a:rPr>
              <a:t> on </a:t>
            </a:r>
            <a:r>
              <a:rPr lang="sv-SE" dirty="0" err="1">
                <a:solidFill>
                  <a:srgbClr val="023F88"/>
                </a:solidFill>
              </a:rPr>
              <a:t>rajana</a:t>
            </a:r>
            <a:r>
              <a:rPr lang="sv-SE" dirty="0">
                <a:solidFill>
                  <a:srgbClr val="023F88"/>
                </a:solidFill>
              </a:rPr>
              <a:t>!</a:t>
            </a:r>
            <a:br>
              <a:rPr dirty="0">
                <a:solidFill>
                  <a:srgbClr val="023F88"/>
                </a:solidFill>
              </a:rPr>
            </a:br>
            <a:r>
              <a:rPr dirty="0">
                <a:solidFill>
                  <a:srgbClr val="023F88"/>
                </a:solidFill>
              </a:rPr>
              <a:t> </a:t>
            </a:r>
            <a:br>
              <a:rPr dirty="0">
                <a:solidFill>
                  <a:srgbClr val="023F88"/>
                </a:solidFill>
              </a:rPr>
            </a:br>
            <a:r>
              <a:rPr lang="sv-SE" b="1" dirty="0" err="1">
                <a:solidFill>
                  <a:srgbClr val="023F88"/>
                </a:solidFill>
              </a:rPr>
              <a:t>Havainnollistakaa</a:t>
            </a:r>
            <a:r>
              <a:rPr lang="sv-SE" b="1" dirty="0">
                <a:solidFill>
                  <a:srgbClr val="023F88"/>
                </a:solidFill>
              </a:rPr>
              <a:t> </a:t>
            </a:r>
            <a:r>
              <a:rPr lang="sv-SE" b="1" dirty="0" err="1">
                <a:solidFill>
                  <a:srgbClr val="023F88"/>
                </a:solidFill>
              </a:rPr>
              <a:t>kampanjaa</a:t>
            </a:r>
            <a:r>
              <a:rPr lang="sv-SE" b="1" dirty="0">
                <a:solidFill>
                  <a:srgbClr val="023F88"/>
                </a:solidFill>
              </a:rPr>
              <a:t> </a:t>
            </a:r>
            <a:r>
              <a:rPr lang="sv-SE" b="1" dirty="0" err="1">
                <a:solidFill>
                  <a:srgbClr val="023F88"/>
                </a:solidFill>
              </a:rPr>
              <a:t>tekstinä</a:t>
            </a:r>
            <a:r>
              <a:rPr lang="sv-SE" b="1" dirty="0">
                <a:solidFill>
                  <a:srgbClr val="023F88"/>
                </a:solidFill>
              </a:rPr>
              <a:t> ja/tai </a:t>
            </a:r>
            <a:r>
              <a:rPr lang="sv-SE" b="1" dirty="0" err="1">
                <a:solidFill>
                  <a:srgbClr val="023F88"/>
                </a:solidFill>
              </a:rPr>
              <a:t>kuvana</a:t>
            </a:r>
            <a:r>
              <a:rPr lang="sv-SE" b="1" dirty="0">
                <a:solidFill>
                  <a:srgbClr val="023F88"/>
                </a:solidFill>
              </a:rPr>
              <a:t>. </a:t>
            </a:r>
            <a:r>
              <a:rPr lang="sv-SE" b="1" dirty="0" err="1">
                <a:solidFill>
                  <a:srgbClr val="023F88"/>
                </a:solidFill>
              </a:rPr>
              <a:t>Muistakaa</a:t>
            </a:r>
            <a:r>
              <a:rPr lang="sv-SE" b="1" dirty="0">
                <a:solidFill>
                  <a:srgbClr val="023F88"/>
                </a:solidFill>
              </a:rPr>
              <a:t>, </a:t>
            </a:r>
            <a:r>
              <a:rPr lang="sv-SE" b="1" dirty="0" err="1">
                <a:solidFill>
                  <a:srgbClr val="023F88"/>
                </a:solidFill>
              </a:rPr>
              <a:t>että</a:t>
            </a:r>
            <a:r>
              <a:rPr lang="sv-SE" b="1" dirty="0">
                <a:solidFill>
                  <a:srgbClr val="023F88"/>
                </a:solidFill>
              </a:rPr>
              <a:t> </a:t>
            </a:r>
            <a:r>
              <a:rPr lang="sv-SE" b="1" dirty="0" err="1">
                <a:solidFill>
                  <a:srgbClr val="023F88"/>
                </a:solidFill>
              </a:rPr>
              <a:t>kampanjasanoma</a:t>
            </a:r>
            <a:r>
              <a:rPr lang="sv-SE" b="1" dirty="0">
                <a:solidFill>
                  <a:srgbClr val="023F88"/>
                </a:solidFill>
              </a:rPr>
              <a:t> </a:t>
            </a:r>
            <a:r>
              <a:rPr lang="sv-SE" b="1" dirty="0" err="1">
                <a:solidFill>
                  <a:srgbClr val="023F88"/>
                </a:solidFill>
              </a:rPr>
              <a:t>pitää</a:t>
            </a:r>
            <a:r>
              <a:rPr lang="sv-SE" b="1" dirty="0">
                <a:solidFill>
                  <a:srgbClr val="023F88"/>
                </a:solidFill>
              </a:rPr>
              <a:t> olla </a:t>
            </a:r>
            <a:r>
              <a:rPr lang="sv-SE" b="1" dirty="0" err="1">
                <a:solidFill>
                  <a:srgbClr val="023F88"/>
                </a:solidFill>
              </a:rPr>
              <a:t>mahdollista</a:t>
            </a:r>
            <a:r>
              <a:rPr lang="sv-SE" b="1" dirty="0">
                <a:solidFill>
                  <a:srgbClr val="023F88"/>
                </a:solidFill>
              </a:rPr>
              <a:t> </a:t>
            </a:r>
            <a:r>
              <a:rPr lang="sv-SE" b="1" dirty="0" err="1">
                <a:solidFill>
                  <a:srgbClr val="023F88"/>
                </a:solidFill>
              </a:rPr>
              <a:t>painattaa</a:t>
            </a:r>
            <a:r>
              <a:rPr lang="sv-SE" b="1" dirty="0">
                <a:solidFill>
                  <a:srgbClr val="023F88"/>
                </a:solidFill>
              </a:rPr>
              <a:t>, </a:t>
            </a:r>
            <a:r>
              <a:rPr lang="sv-SE" b="1" dirty="0" err="1">
                <a:solidFill>
                  <a:srgbClr val="023F88"/>
                </a:solidFill>
              </a:rPr>
              <a:t>joten</a:t>
            </a:r>
            <a:r>
              <a:rPr lang="sv-SE" b="1" dirty="0">
                <a:solidFill>
                  <a:srgbClr val="023F88"/>
                </a:solidFill>
              </a:rPr>
              <a:t> </a:t>
            </a:r>
            <a:r>
              <a:rPr lang="sv-SE" b="1" dirty="0" err="1">
                <a:solidFill>
                  <a:srgbClr val="023F88"/>
                </a:solidFill>
              </a:rPr>
              <a:t>välttäkää</a:t>
            </a:r>
            <a:r>
              <a:rPr lang="sv-SE" b="1" dirty="0">
                <a:solidFill>
                  <a:srgbClr val="023F88"/>
                </a:solidFill>
              </a:rPr>
              <a:t> </a:t>
            </a:r>
            <a:r>
              <a:rPr lang="sv-SE" b="1" dirty="0" err="1">
                <a:solidFill>
                  <a:srgbClr val="023F88"/>
                </a:solidFill>
              </a:rPr>
              <a:t>liian</a:t>
            </a:r>
            <a:r>
              <a:rPr lang="sv-SE" b="1" dirty="0">
                <a:solidFill>
                  <a:srgbClr val="023F88"/>
                </a:solidFill>
              </a:rPr>
              <a:t> </a:t>
            </a:r>
            <a:r>
              <a:rPr lang="sv-SE" b="1" dirty="0" err="1">
                <a:solidFill>
                  <a:srgbClr val="023F88"/>
                </a:solidFill>
              </a:rPr>
              <a:t>pieniä</a:t>
            </a:r>
            <a:r>
              <a:rPr lang="sv-SE" b="1" dirty="0">
                <a:solidFill>
                  <a:srgbClr val="023F88"/>
                </a:solidFill>
              </a:rPr>
              <a:t> </a:t>
            </a:r>
            <a:r>
              <a:rPr lang="sv-SE" b="1" dirty="0" err="1">
                <a:solidFill>
                  <a:srgbClr val="023F88"/>
                </a:solidFill>
              </a:rPr>
              <a:t>kuvia</a:t>
            </a:r>
            <a:r>
              <a:rPr lang="sv-SE" b="1" dirty="0">
                <a:solidFill>
                  <a:srgbClr val="023F88"/>
                </a:solidFill>
              </a:rPr>
              <a:t> ja </a:t>
            </a:r>
            <a:r>
              <a:rPr lang="sv-SE" b="1" dirty="0" err="1">
                <a:solidFill>
                  <a:srgbClr val="023F88"/>
                </a:solidFill>
              </a:rPr>
              <a:t>tekstiä</a:t>
            </a:r>
            <a:r>
              <a:rPr lang="sv-SE" b="1" dirty="0">
                <a:solidFill>
                  <a:srgbClr val="023F88"/>
                </a:solidFill>
              </a:rPr>
              <a:t>.</a:t>
            </a:r>
            <a:endParaRPr b="1" dirty="0">
              <a:solidFill>
                <a:srgbClr val="023F88"/>
              </a:solidFill>
            </a:endParaRPr>
          </a:p>
        </p:txBody>
      </p:sp>
      <p:pic>
        <p:nvPicPr>
          <p:cNvPr id="3" name="Bildobjekt 2">
            <a:extLst>
              <a:ext uri="{FF2B5EF4-FFF2-40B4-BE49-F238E27FC236}">
                <a16:creationId xmlns:a16="http://schemas.microsoft.com/office/drawing/2014/main" id="{05FC490D-CFED-39C8-590A-0595A78D193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02926" y="1532464"/>
            <a:ext cx="7551954" cy="4416819"/>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ubrik 1"/>
          <p:cNvSpPr txBox="1">
            <a:spLocks noGrp="1"/>
          </p:cNvSpPr>
          <p:nvPr>
            <p:ph type="title"/>
          </p:nvPr>
        </p:nvSpPr>
        <p:spPr>
          <a:xfrm>
            <a:off x="594192" y="746103"/>
            <a:ext cx="4384209" cy="5365794"/>
          </a:xfrm>
          <a:prstGeom prst="rect">
            <a:avLst/>
          </a:prstGeom>
        </p:spPr>
        <p:txBody>
          <a:bodyPr/>
          <a:lstStyle/>
          <a:p>
            <a:pPr>
              <a:defRPr sz="2000">
                <a:latin typeface="Arial"/>
                <a:ea typeface="Arial"/>
                <a:cs typeface="Arial"/>
                <a:sym typeface="Arial"/>
              </a:defRPr>
            </a:pPr>
            <a:r>
              <a:rPr lang="sv-SE" dirty="0" err="1"/>
              <a:t>Otamme</a:t>
            </a:r>
            <a:r>
              <a:rPr lang="sv-SE" dirty="0"/>
              <a:t> </a:t>
            </a:r>
            <a:r>
              <a:rPr lang="sv-SE" dirty="0" err="1"/>
              <a:t>tämän</a:t>
            </a:r>
            <a:r>
              <a:rPr lang="sv-SE" dirty="0"/>
              <a:t> </a:t>
            </a:r>
            <a:r>
              <a:rPr lang="sv-SE" dirty="0" err="1"/>
              <a:t>jälkeen</a:t>
            </a:r>
            <a:r>
              <a:rPr lang="sv-SE" dirty="0"/>
              <a:t> YHDEN </a:t>
            </a:r>
            <a:r>
              <a:rPr lang="sv-SE" dirty="0" err="1"/>
              <a:t>kuvan</a:t>
            </a:r>
            <a:r>
              <a:rPr lang="sv-SE" dirty="0"/>
              <a:t> </a:t>
            </a:r>
            <a:r>
              <a:rPr lang="sv-SE" dirty="0" err="1"/>
              <a:t>ehdotuksistamme</a:t>
            </a:r>
            <a:r>
              <a:rPr lang="sv-SE" dirty="0"/>
              <a:t>, </a:t>
            </a:r>
            <a:r>
              <a:rPr lang="sv-SE" dirty="0" err="1"/>
              <a:t>jonka</a:t>
            </a:r>
            <a:r>
              <a:rPr lang="sv-SE" dirty="0"/>
              <a:t> </a:t>
            </a:r>
            <a:r>
              <a:rPr lang="sv-SE" dirty="0" err="1"/>
              <a:t>lataamme</a:t>
            </a:r>
            <a:r>
              <a:rPr lang="sv-SE" dirty="0"/>
              <a:t> </a:t>
            </a:r>
            <a:r>
              <a:rPr lang="sv-SE" dirty="0" err="1"/>
              <a:t>Kartonkikilpailun</a:t>
            </a:r>
            <a:r>
              <a:rPr lang="sv-SE" dirty="0"/>
              <a:t> ”</a:t>
            </a:r>
            <a:r>
              <a:rPr lang="sv-SE" dirty="0" err="1"/>
              <a:t>Omille</a:t>
            </a:r>
            <a:r>
              <a:rPr lang="sv-SE" dirty="0"/>
              <a:t> </a:t>
            </a:r>
            <a:r>
              <a:rPr lang="sv-SE" dirty="0" err="1"/>
              <a:t>sivuille</a:t>
            </a:r>
            <a:r>
              <a:rPr lang="sv-SE" dirty="0"/>
              <a:t>”.</a:t>
            </a:r>
            <a:br>
              <a:rPr lang="sv-SE" dirty="0"/>
            </a:br>
            <a:r>
              <a:rPr dirty="0"/>
              <a:t> </a:t>
            </a:r>
            <a:br>
              <a:rPr dirty="0"/>
            </a:br>
            <a:r>
              <a:rPr lang="sv-SE" dirty="0" err="1"/>
              <a:t>Säästämme</a:t>
            </a:r>
            <a:r>
              <a:rPr lang="sv-SE" dirty="0"/>
              <a:t> </a:t>
            </a:r>
            <a:r>
              <a:rPr lang="sv-SE" dirty="0" err="1"/>
              <a:t>kilpailuehdotuksemme</a:t>
            </a:r>
            <a:r>
              <a:rPr lang="sv-SE" dirty="0"/>
              <a:t> </a:t>
            </a:r>
            <a:r>
              <a:rPr lang="sv-SE" dirty="0" err="1"/>
              <a:t>kilpailun</a:t>
            </a:r>
            <a:r>
              <a:rPr lang="sv-SE" dirty="0"/>
              <a:t> </a:t>
            </a:r>
            <a:r>
              <a:rPr lang="sv-SE" dirty="0" err="1"/>
              <a:t>ratkeamiseen</a:t>
            </a:r>
            <a:r>
              <a:rPr lang="sv-SE" dirty="0"/>
              <a:t> </a:t>
            </a:r>
            <a:r>
              <a:rPr lang="sv-SE" dirty="0" err="1"/>
              <a:t>asti</a:t>
            </a:r>
            <a:r>
              <a:rPr lang="sv-SE" dirty="0"/>
              <a:t>. </a:t>
            </a:r>
            <a:r>
              <a:rPr lang="sv-SE" dirty="0" err="1"/>
              <a:t>Mikäli</a:t>
            </a:r>
            <a:r>
              <a:rPr lang="sv-SE" dirty="0"/>
              <a:t> </a:t>
            </a:r>
            <a:r>
              <a:rPr lang="sv-SE" dirty="0" err="1"/>
              <a:t>juuri</a:t>
            </a:r>
            <a:r>
              <a:rPr lang="sv-SE" dirty="0"/>
              <a:t> </a:t>
            </a:r>
            <a:r>
              <a:rPr lang="sv-SE" dirty="0" err="1"/>
              <a:t>meidän</a:t>
            </a:r>
            <a:r>
              <a:rPr lang="sv-SE" dirty="0"/>
              <a:t> </a:t>
            </a:r>
            <a:r>
              <a:rPr lang="sv-SE" dirty="0" err="1"/>
              <a:t>ehdotuksemme</a:t>
            </a:r>
            <a:r>
              <a:rPr lang="sv-SE" dirty="0"/>
              <a:t> on se </a:t>
            </a:r>
            <a:r>
              <a:rPr lang="sv-SE" dirty="0" err="1"/>
              <a:t>joka</a:t>
            </a:r>
            <a:r>
              <a:rPr lang="sv-SE" dirty="0"/>
              <a:t> </a:t>
            </a:r>
            <a:r>
              <a:rPr lang="sv-SE" dirty="0" err="1"/>
              <a:t>voittaa</a:t>
            </a:r>
            <a:r>
              <a:rPr lang="sv-SE" dirty="0"/>
              <a:t>, </a:t>
            </a:r>
            <a:r>
              <a:rPr lang="sv-SE" dirty="0" err="1"/>
              <a:t>meidän</a:t>
            </a:r>
            <a:r>
              <a:rPr lang="sv-SE" dirty="0"/>
              <a:t> </a:t>
            </a:r>
            <a:r>
              <a:rPr lang="sv-SE" dirty="0" err="1"/>
              <a:t>tulee</a:t>
            </a:r>
            <a:r>
              <a:rPr lang="sv-SE" dirty="0"/>
              <a:t> </a:t>
            </a:r>
            <a:r>
              <a:rPr lang="sv-SE" dirty="0" err="1"/>
              <a:t>lähettää</a:t>
            </a:r>
            <a:r>
              <a:rPr lang="sv-SE" dirty="0"/>
              <a:t> </a:t>
            </a:r>
            <a:r>
              <a:rPr lang="sv-SE" dirty="0" err="1"/>
              <a:t>ehdotuksemme</a:t>
            </a:r>
            <a:r>
              <a:rPr lang="sv-SE" dirty="0"/>
              <a:t>, </a:t>
            </a:r>
            <a:r>
              <a:rPr lang="sv-SE" dirty="0" err="1"/>
              <a:t>jotta</a:t>
            </a:r>
            <a:r>
              <a:rPr lang="sv-SE" dirty="0"/>
              <a:t> </a:t>
            </a:r>
            <a:r>
              <a:rPr lang="sv-SE" dirty="0" err="1"/>
              <a:t>saamme</a:t>
            </a:r>
            <a:r>
              <a:rPr lang="sv-SE" dirty="0"/>
              <a:t> Tetra </a:t>
            </a:r>
            <a:r>
              <a:rPr lang="sv-SE" dirty="0" err="1"/>
              <a:t>Pakilta</a:t>
            </a:r>
            <a:r>
              <a:rPr lang="sv-SE" dirty="0"/>
              <a:t> </a:t>
            </a:r>
            <a:r>
              <a:rPr lang="sv-SE" dirty="0" err="1"/>
              <a:t>palkintona</a:t>
            </a:r>
            <a:r>
              <a:rPr lang="sv-SE" dirty="0"/>
              <a:t> </a:t>
            </a:r>
            <a:r>
              <a:rPr lang="sv-SE" dirty="0" err="1"/>
              <a:t>oikeaan</a:t>
            </a:r>
            <a:r>
              <a:rPr lang="sv-SE" dirty="0"/>
              <a:t> </a:t>
            </a:r>
            <a:r>
              <a:rPr lang="sv-SE" dirty="0" err="1"/>
              <a:t>pakkaukseen</a:t>
            </a:r>
            <a:r>
              <a:rPr lang="sv-SE" dirty="0"/>
              <a:t> </a:t>
            </a:r>
            <a:r>
              <a:rPr lang="sv-SE" dirty="0" err="1"/>
              <a:t>painatetun</a:t>
            </a:r>
            <a:r>
              <a:rPr lang="sv-SE" dirty="0"/>
              <a:t> </a:t>
            </a:r>
            <a:r>
              <a:rPr lang="sv-SE" dirty="0" err="1"/>
              <a:t>kilpailuehdotuksemme</a:t>
            </a:r>
            <a:r>
              <a:rPr lang="sv-SE" dirty="0"/>
              <a:t>.</a:t>
            </a:r>
            <a:br>
              <a:rPr lang="sv-SE" dirty="0"/>
            </a:br>
            <a:br>
              <a:rPr dirty="0"/>
            </a:br>
            <a:r>
              <a:rPr lang="sv-SE" dirty="0" err="1"/>
              <a:t>Tuomaristo</a:t>
            </a:r>
            <a:r>
              <a:rPr lang="sv-SE" dirty="0"/>
              <a:t>, </a:t>
            </a:r>
            <a:r>
              <a:rPr lang="sv-SE" dirty="0" err="1"/>
              <a:t>joka</a:t>
            </a:r>
            <a:r>
              <a:rPr lang="sv-SE" dirty="0"/>
              <a:t> </a:t>
            </a:r>
            <a:r>
              <a:rPr lang="sv-SE" dirty="0" err="1"/>
              <a:t>koostuu</a:t>
            </a:r>
            <a:r>
              <a:rPr lang="sv-SE" dirty="0"/>
              <a:t> </a:t>
            </a:r>
            <a:r>
              <a:rPr lang="sv-SE" dirty="0" err="1"/>
              <a:t>Eckes</a:t>
            </a:r>
            <a:r>
              <a:rPr lang="sv-SE" dirty="0"/>
              <a:t> </a:t>
            </a:r>
            <a:r>
              <a:rPr lang="sv-SE" dirty="0" err="1"/>
              <a:t>Graninin</a:t>
            </a:r>
            <a:r>
              <a:rPr lang="sv-SE" dirty="0"/>
              <a:t> ja Tetra </a:t>
            </a:r>
            <a:r>
              <a:rPr lang="sv-SE" dirty="0" err="1"/>
              <a:t>Pakin</a:t>
            </a:r>
            <a:r>
              <a:rPr lang="sv-SE" dirty="0"/>
              <a:t> </a:t>
            </a:r>
            <a:r>
              <a:rPr lang="sv-SE" dirty="0" err="1"/>
              <a:t>edustajista</a:t>
            </a:r>
            <a:r>
              <a:rPr lang="sv-SE" dirty="0"/>
              <a:t> </a:t>
            </a:r>
            <a:r>
              <a:rPr lang="sv-SE" dirty="0" err="1"/>
              <a:t>valitsevat</a:t>
            </a:r>
            <a:r>
              <a:rPr lang="sv-SE" dirty="0"/>
              <a:t> </a:t>
            </a:r>
            <a:r>
              <a:rPr lang="sv-SE" dirty="0" err="1"/>
              <a:t>voittajaksi</a:t>
            </a:r>
            <a:r>
              <a:rPr lang="sv-SE" dirty="0"/>
              <a:t> </a:t>
            </a:r>
            <a:r>
              <a:rPr lang="sv-SE" dirty="0" err="1"/>
              <a:t>inspiroivimmat</a:t>
            </a:r>
            <a:r>
              <a:rPr lang="sv-SE" dirty="0"/>
              <a:t> ja </a:t>
            </a:r>
            <a:r>
              <a:rPr lang="sv-SE" dirty="0" err="1"/>
              <a:t>ajatuksia</a:t>
            </a:r>
            <a:r>
              <a:rPr lang="sv-SE" dirty="0"/>
              <a:t> </a:t>
            </a:r>
            <a:r>
              <a:rPr lang="sv-SE" dirty="0" err="1"/>
              <a:t>herättävimmät</a:t>
            </a:r>
            <a:r>
              <a:rPr lang="sv-SE" dirty="0"/>
              <a:t> </a:t>
            </a:r>
            <a:r>
              <a:rPr lang="sv-SE" dirty="0" err="1"/>
              <a:t>ehdotukset</a:t>
            </a:r>
            <a:r>
              <a:rPr lang="sv-SE" dirty="0"/>
              <a:t>.</a:t>
            </a:r>
            <a:endParaRPr dirty="0"/>
          </a:p>
        </p:txBody>
      </p:sp>
      <p:pic>
        <p:nvPicPr>
          <p:cNvPr id="2" name="Bildobjekt 1" descr="En bild som visar Barnkonst, text, rita, tecknad serie&#10;&#10;Automatiskt genererad beskrivning">
            <a:extLst>
              <a:ext uri="{FF2B5EF4-FFF2-40B4-BE49-F238E27FC236}">
                <a16:creationId xmlns:a16="http://schemas.microsoft.com/office/drawing/2014/main" id="{BB2DF8AD-2311-488D-EF14-5B7DCD386856}"/>
              </a:ext>
            </a:extLst>
          </p:cNvPr>
          <p:cNvPicPr>
            <a:picLocks noChangeAspect="1"/>
          </p:cNvPicPr>
          <p:nvPr/>
        </p:nvPicPr>
        <p:blipFill>
          <a:blip r:embed="rId2"/>
          <a:stretch>
            <a:fillRect/>
          </a:stretch>
        </p:blipFill>
        <p:spPr>
          <a:xfrm>
            <a:off x="5592418" y="1151165"/>
            <a:ext cx="5778592" cy="5778592"/>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ubrik 1"/>
          <p:cNvSpPr txBox="1">
            <a:spLocks noGrp="1"/>
          </p:cNvSpPr>
          <p:nvPr>
            <p:ph type="title"/>
          </p:nvPr>
        </p:nvSpPr>
        <p:spPr>
          <a:xfrm>
            <a:off x="892919" y="1188720"/>
            <a:ext cx="3717181" cy="4480560"/>
          </a:xfrm>
          <a:prstGeom prst="rect">
            <a:avLst/>
          </a:prstGeom>
        </p:spPr>
        <p:txBody>
          <a:bodyPr/>
          <a:lstStyle/>
          <a:p>
            <a:pPr>
              <a:defRPr sz="2200" b="1">
                <a:latin typeface="Arial"/>
                <a:ea typeface="Arial"/>
                <a:cs typeface="Arial"/>
                <a:sym typeface="Arial"/>
              </a:defRPr>
            </a:pPr>
            <a:r>
              <a:rPr lang="sv-SE" dirty="0" err="1"/>
              <a:t>Mitä</a:t>
            </a:r>
            <a:r>
              <a:rPr lang="sv-SE" dirty="0"/>
              <a:t> </a:t>
            </a:r>
            <a:r>
              <a:rPr lang="sv-SE" dirty="0" err="1"/>
              <a:t>voimme</a:t>
            </a:r>
            <a:r>
              <a:rPr lang="sv-SE" dirty="0"/>
              <a:t> </a:t>
            </a:r>
            <a:r>
              <a:rPr lang="sv-SE" dirty="0" err="1"/>
              <a:t>voittaa</a:t>
            </a:r>
            <a:r>
              <a:rPr dirty="0"/>
              <a:t>?</a:t>
            </a:r>
            <a:br>
              <a:rPr dirty="0"/>
            </a:br>
            <a:br>
              <a:rPr dirty="0"/>
            </a:br>
            <a:r>
              <a:rPr lang="sv-SE" sz="1600" b="0" dirty="0" err="1"/>
              <a:t>Kunkin</a:t>
            </a:r>
            <a:r>
              <a:rPr lang="sv-SE" sz="1600" b="0" dirty="0"/>
              <a:t> </a:t>
            </a:r>
            <a:r>
              <a:rPr lang="sv-SE" sz="1600" b="0" dirty="0" err="1"/>
              <a:t>ikäryhmän</a:t>
            </a:r>
            <a:r>
              <a:rPr lang="sv-SE" sz="1600" b="0" dirty="0"/>
              <a:t> (1-3</a:t>
            </a:r>
            <a:r>
              <a:rPr sz="1600" b="0" dirty="0"/>
              <a:t> </a:t>
            </a:r>
            <a:r>
              <a:rPr lang="sv-SE" sz="1600" b="0" dirty="0"/>
              <a:t>ja 4-6.-luokkalaiset) 1.-3. </a:t>
            </a:r>
            <a:r>
              <a:rPr lang="sv-SE" sz="1600" b="0" dirty="0" err="1"/>
              <a:t>palkinnon</a:t>
            </a:r>
            <a:r>
              <a:rPr lang="sv-SE" sz="1600" b="0" dirty="0"/>
              <a:t> </a:t>
            </a:r>
            <a:r>
              <a:rPr lang="sv-SE" sz="1600" b="0" dirty="0" err="1"/>
              <a:t>voittajat</a:t>
            </a:r>
            <a:r>
              <a:rPr lang="sv-SE" sz="1600" b="0" dirty="0"/>
              <a:t> </a:t>
            </a:r>
            <a:r>
              <a:rPr lang="sv-SE" sz="1600" b="0" dirty="0" err="1"/>
              <a:t>saavat</a:t>
            </a:r>
            <a:r>
              <a:rPr lang="sv-SE" sz="1600" b="0" dirty="0"/>
              <a:t> Tetra </a:t>
            </a:r>
            <a:r>
              <a:rPr lang="sv-SE" sz="1600" b="0" dirty="0" err="1"/>
              <a:t>Pakilta</a:t>
            </a:r>
            <a:r>
              <a:rPr lang="sv-SE" sz="1600" b="0" dirty="0"/>
              <a:t> </a:t>
            </a:r>
            <a:r>
              <a:rPr lang="sv-SE" sz="1600" b="0" dirty="0" err="1"/>
              <a:t>kehystetyn</a:t>
            </a:r>
            <a:r>
              <a:rPr lang="sv-SE" sz="1600" b="0" dirty="0"/>
              <a:t> 3-D </a:t>
            </a:r>
            <a:r>
              <a:rPr lang="sv-SE" sz="1600" b="0" dirty="0" err="1"/>
              <a:t>tulosteen</a:t>
            </a:r>
            <a:r>
              <a:rPr lang="sv-SE" sz="1600" b="0" dirty="0"/>
              <a:t> </a:t>
            </a:r>
            <a:r>
              <a:rPr lang="sv-SE" sz="1600" b="0" dirty="0" err="1"/>
              <a:t>mehupakkauksesta</a:t>
            </a:r>
            <a:r>
              <a:rPr lang="sv-SE" sz="1600" b="0" dirty="0"/>
              <a:t> </a:t>
            </a:r>
            <a:r>
              <a:rPr lang="sv-SE" sz="1600" b="0" dirty="0" err="1"/>
              <a:t>heidän</a:t>
            </a:r>
            <a:r>
              <a:rPr lang="sv-SE" sz="1600" b="0" dirty="0"/>
              <a:t> </a:t>
            </a:r>
            <a:r>
              <a:rPr lang="sv-SE" sz="1600" b="0" dirty="0" err="1"/>
              <a:t>omalla</a:t>
            </a:r>
            <a:r>
              <a:rPr lang="sv-SE" sz="1600" b="0" dirty="0"/>
              <a:t> </a:t>
            </a:r>
            <a:r>
              <a:rPr lang="sv-SE" sz="1600" b="0"/>
              <a:t>kilpailuehdotuksellaan. </a:t>
            </a:r>
            <a:br>
              <a:rPr lang="sv-SE" sz="1600" b="0" dirty="0"/>
            </a:br>
            <a:br>
              <a:rPr lang="sv-SE" sz="1600" b="0" dirty="0"/>
            </a:br>
            <a:r>
              <a:rPr lang="sv-SE" sz="1600" b="0" dirty="0" err="1"/>
              <a:t>Jokainen</a:t>
            </a:r>
            <a:r>
              <a:rPr lang="sv-SE" sz="1600" b="0" dirty="0"/>
              <a:t> </a:t>
            </a:r>
            <a:r>
              <a:rPr lang="sv-SE" sz="1600" b="0" dirty="0" err="1"/>
              <a:t>oppilas</a:t>
            </a:r>
            <a:r>
              <a:rPr lang="sv-SE" sz="1600" b="0" dirty="0"/>
              <a:t> </a:t>
            </a:r>
            <a:r>
              <a:rPr lang="sv-SE" sz="1600" b="0" dirty="0" err="1"/>
              <a:t>saa</a:t>
            </a:r>
            <a:r>
              <a:rPr lang="sv-SE" sz="1600" b="0" dirty="0"/>
              <a:t> </a:t>
            </a:r>
            <a:r>
              <a:rPr lang="sv-SE" sz="1600" b="0" dirty="0" err="1"/>
              <a:t>myös</a:t>
            </a:r>
            <a:r>
              <a:rPr lang="sv-SE" sz="1600" b="0" dirty="0"/>
              <a:t> </a:t>
            </a:r>
            <a:r>
              <a:rPr lang="sv-SE" sz="1600" b="0" dirty="0" err="1"/>
              <a:t>oman</a:t>
            </a:r>
            <a:r>
              <a:rPr lang="sv-SE" sz="1600" b="0" dirty="0"/>
              <a:t> </a:t>
            </a:r>
            <a:r>
              <a:rPr lang="sv-SE" sz="1600" b="0" dirty="0" err="1"/>
              <a:t>kierrätyskassin</a:t>
            </a:r>
            <a:r>
              <a:rPr lang="sv-SE" sz="1600" b="0" dirty="0"/>
              <a:t> Tetra </a:t>
            </a:r>
            <a:r>
              <a:rPr lang="sv-SE" sz="1600" b="0" dirty="0" err="1"/>
              <a:t>Pakilta</a:t>
            </a:r>
            <a:r>
              <a:rPr lang="sv-SE" sz="1600" b="0" dirty="0"/>
              <a:t>. </a:t>
            </a:r>
            <a:r>
              <a:rPr lang="sv-SE" sz="1600" b="0" dirty="0" err="1"/>
              <a:t>Eckes</a:t>
            </a:r>
            <a:r>
              <a:rPr lang="sv-SE" sz="1600" b="0" dirty="0"/>
              <a:t> </a:t>
            </a:r>
            <a:r>
              <a:rPr lang="sv-SE" sz="1600" b="0" dirty="0" err="1"/>
              <a:t>Graninilta</a:t>
            </a:r>
            <a:r>
              <a:rPr lang="sv-SE" sz="1600" b="0" dirty="0"/>
              <a:t> </a:t>
            </a:r>
            <a:r>
              <a:rPr lang="sv-SE" sz="1600" b="0" dirty="0" err="1"/>
              <a:t>voitatte</a:t>
            </a:r>
            <a:r>
              <a:rPr lang="sv-SE" sz="1600" b="0" dirty="0"/>
              <a:t> </a:t>
            </a:r>
            <a:r>
              <a:rPr lang="sv-SE" sz="1600" b="0" dirty="0" err="1"/>
              <a:t>mehuja</a:t>
            </a:r>
            <a:r>
              <a:rPr lang="sv-SE" sz="1600" b="0" dirty="0"/>
              <a:t>.</a:t>
            </a:r>
            <a:endParaRPr sz="1600" b="0" dirty="0"/>
          </a:p>
        </p:txBody>
      </p:sp>
      <p:pic>
        <p:nvPicPr>
          <p:cNvPr id="3" name="Bildobjekt 2">
            <a:extLst>
              <a:ext uri="{FF2B5EF4-FFF2-40B4-BE49-F238E27FC236}">
                <a16:creationId xmlns:a16="http://schemas.microsoft.com/office/drawing/2014/main" id="{0B1C057B-2F7A-D8CA-AC1F-2274F29EA33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820889" y="1129976"/>
            <a:ext cx="2936290" cy="4143431"/>
          </a:xfrm>
          <a:prstGeom prst="rect">
            <a:avLst/>
          </a:prstGeom>
          <a:effectLst>
            <a:outerShdw blurRad="123835" dir="18900000" sy="23000" kx="-1200000" algn="bl" rotWithShape="0">
              <a:prstClr val="black">
                <a:alpha val="15109"/>
              </a:prstClr>
            </a:outerShdw>
          </a:effectLst>
        </p:spPr>
      </p:pic>
      <p:pic>
        <p:nvPicPr>
          <p:cNvPr id="121" name="Bildobjekt 13"/>
          <p:cNvPicPr>
            <a:picLocks noChangeAspect="1"/>
          </p:cNvPicPr>
          <p:nvPr/>
        </p:nvPicPr>
        <p:blipFill>
          <a:blip r:embed="rId3">
            <a:extLst>
              <a:ext uri="{28A0092B-C50C-407E-A947-70E740481C1C}">
                <a14:useLocalDpi xmlns:a14="http://schemas.microsoft.com/office/drawing/2010/main" val="0"/>
              </a:ext>
            </a:extLst>
          </a:blip>
          <a:srcRect l="1770" r="1770"/>
          <a:stretch/>
        </p:blipFill>
        <p:spPr>
          <a:xfrm>
            <a:off x="7467521" y="107103"/>
            <a:ext cx="5177815" cy="5367867"/>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Office-tema">
  <a:themeElements>
    <a:clrScheme name="Office-tema">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tema">
      <a:majorFont>
        <a:latin typeface="Helvetica"/>
        <a:ea typeface="Helvetica"/>
        <a:cs typeface="Helvetica"/>
      </a:majorFont>
      <a:minorFont>
        <a:latin typeface="Calibri"/>
        <a:ea typeface="Calibri"/>
        <a:cs typeface="Calibri"/>
      </a:minorFont>
    </a:fontScheme>
    <a:fmtScheme name="Office-t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tema">
  <a:themeElements>
    <a:clrScheme name="Office-tema">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tema">
      <a:majorFont>
        <a:latin typeface="Helvetica"/>
        <a:ea typeface="Helvetica"/>
        <a:cs typeface="Helvetica"/>
      </a:majorFont>
      <a:minorFont>
        <a:latin typeface="Calibri"/>
        <a:ea typeface="Calibri"/>
        <a:cs typeface="Calibri"/>
      </a:minorFont>
    </a:fontScheme>
    <a:fmtScheme name="Office-t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1575</TotalTime>
  <Words>244</Words>
  <Application>Microsoft Macintosh PowerPoint</Application>
  <PresentationFormat>Bredbild</PresentationFormat>
  <Paragraphs>11</Paragraphs>
  <Slides>6</Slides>
  <Notes>2</Notes>
  <HiddenSlides>0</HiddenSlides>
  <MMClips>0</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6</vt:i4>
      </vt:variant>
    </vt:vector>
  </HeadingPairs>
  <TitlesOfParts>
    <vt:vector size="9" baseType="lpstr">
      <vt:lpstr>Arial</vt:lpstr>
      <vt:lpstr>Calibri</vt:lpstr>
      <vt:lpstr>Office-tema</vt:lpstr>
      <vt:lpstr>PowerPoint-presentation</vt:lpstr>
      <vt:lpstr>Tehtävä: Suunnitelkaa kierrätyskampanja mehupakkauksen kanteen!  Toisessa tehtävässä suunnittelemme kierrätyksestä kertovan kampanjamainoksen.   Jokainen luokka voi osallistua korkeintaan kolmella kampanjaehdotuksella.</vt:lpstr>
      <vt:lpstr>Laatiessamme kampanjaehdotuksen käytämme mehupakkausmallia, joka löytyy kartonkikilpailu.fi sivustolla.</vt:lpstr>
      <vt:lpstr>PowerPoint-presentation</vt:lpstr>
      <vt:lpstr>Otamme tämän jälkeen YHDEN kuvan ehdotuksistamme, jonka lataamme Kartonkikilpailun ”Omille sivuille”.   Säästämme kilpailuehdotuksemme kilpailun ratkeamiseen asti. Mikäli juuri meidän ehdotuksemme on se joka voittaa, meidän tulee lähettää ehdotuksemme, jotta saamme Tetra Pakilta palkintona oikeaan pakkaukseen painatetun kilpailuehdotuksemme.  Tuomaristo, joka koostuu Eckes Graninin ja Tetra Pakin edustajista valitsevat voittajaksi inspiroivimmat ja ajatuksia herättävimmät ehdotukset.</vt:lpstr>
      <vt:lpstr>Mitä voimme voittaa?  Kunkin ikäryhmän (1-3 ja 4-6.-luokkalaiset) 1.-3. palkinnon voittajat saavat Tetra Pakilta kehystetyn 3-D tulosteen mehupakkauksesta heidän omalla kilpailuehdotuksellaan.   Jokainen oppilas saa myös oman kierrätyskassin Tetra Pakilta. Eckes Graninilta voitatte mehuja.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cp:lastModifiedBy>Helén Magnusson</cp:lastModifiedBy>
  <cp:revision>21</cp:revision>
  <dcterms:modified xsi:type="dcterms:W3CDTF">2023-09-18T13:38:19Z</dcterms:modified>
</cp:coreProperties>
</file>