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F88"/>
    <a:srgbClr val="55B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26"/>
  </p:normalViewPr>
  <p:slideViewPr>
    <p:cSldViewPr snapToGrid="0">
      <p:cViewPr varScale="1">
        <p:scale>
          <a:sx n="121" d="100"/>
          <a:sy n="121" d="100"/>
        </p:scale>
        <p:origin x="3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3" name="Shape 93"/>
          <p:cNvSpPr>
            <a:spLocks noGrp="1" noRot="1" noChangeAspect="1"/>
          </p:cNvSpPr>
          <p:nvPr>
            <p:ph type="sldImg"/>
          </p:nvPr>
        </p:nvSpPr>
        <p:spPr>
          <a:xfrm>
            <a:off x="1143000" y="685800"/>
            <a:ext cx="4572000" cy="3429000"/>
          </a:xfrm>
          <a:prstGeom prst="rect">
            <a:avLst/>
          </a:prstGeom>
        </p:spPr>
        <p:txBody>
          <a:bodyPr/>
          <a:lstStyle/>
          <a:p>
            <a:endParaRPr/>
          </a:p>
        </p:txBody>
      </p:sp>
      <p:sp>
        <p:nvSpPr>
          <p:cNvPr id="94" name="Shape 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882878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1000" y="685800"/>
            <a:ext cx="6096000" cy="3429000"/>
          </a:xfrm>
        </p:spPr>
      </p:sp>
      <p:sp>
        <p:nvSpPr>
          <p:cNvPr id="3" name="Platshållare för anteckningar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37828651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12" name="Bildobjekt 6" descr="Bildobjekt 6"/>
          <p:cNvPicPr>
            <a:picLocks noChangeAspect="1"/>
          </p:cNvPicPr>
          <p:nvPr/>
        </p:nvPicPr>
        <p:blipFill>
          <a:blip r:embed="rId2"/>
          <a:stretch>
            <a:fillRect/>
          </a:stretch>
        </p:blipFill>
        <p:spPr>
          <a:xfrm>
            <a:off x="10207487" y="160208"/>
            <a:ext cx="1735393" cy="1735394"/>
          </a:xfrm>
          <a:prstGeom prst="rect">
            <a:avLst/>
          </a:prstGeom>
          <a:ln w="12700">
            <a:miter lim="400000"/>
          </a:ln>
        </p:spPr>
      </p:pic>
      <p:sp>
        <p:nvSpPr>
          <p:cNvPr id="13" name="Titel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Titeltext</a:t>
            </a:r>
          </a:p>
        </p:txBody>
      </p:sp>
      <p:sp>
        <p:nvSpPr>
          <p:cNvPr id="14" name="Brödtext nivå ett…"/>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1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Rubrik och innehåll">
    <p:spTree>
      <p:nvGrpSpPr>
        <p:cNvPr id="1" name=""/>
        <p:cNvGrpSpPr/>
        <p:nvPr/>
      </p:nvGrpSpPr>
      <p:grpSpPr>
        <a:xfrm>
          <a:off x="0" y="0"/>
          <a:ext cx="0" cy="0"/>
          <a:chOff x="0" y="0"/>
          <a:chExt cx="0" cy="0"/>
        </a:xfrm>
      </p:grpSpPr>
      <p:sp>
        <p:nvSpPr>
          <p:cNvPr id="22" name="Titeltext"/>
          <p:cNvSpPr txBox="1">
            <a:spLocks noGrp="1"/>
          </p:cNvSpPr>
          <p:nvPr>
            <p:ph type="title"/>
          </p:nvPr>
        </p:nvSpPr>
        <p:spPr>
          <a:prstGeom prst="rect">
            <a:avLst/>
          </a:prstGeom>
        </p:spPr>
        <p:txBody>
          <a:bodyPr/>
          <a:lstStyle/>
          <a:p>
            <a:r>
              <a:t>Titeltext</a:t>
            </a:r>
          </a:p>
        </p:txBody>
      </p:sp>
      <p:sp>
        <p:nvSpPr>
          <p:cNvPr id="23"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Avsnittsrubrik">
    <p:spTree>
      <p:nvGrpSpPr>
        <p:cNvPr id="1" name=""/>
        <p:cNvGrpSpPr/>
        <p:nvPr/>
      </p:nvGrpSpPr>
      <p:grpSpPr>
        <a:xfrm>
          <a:off x="0" y="0"/>
          <a:ext cx="0" cy="0"/>
          <a:chOff x="0" y="0"/>
          <a:chExt cx="0" cy="0"/>
        </a:xfrm>
      </p:grpSpPr>
      <p:sp>
        <p:nvSpPr>
          <p:cNvPr id="31" name="Titeltext"/>
          <p:cNvSpPr txBox="1">
            <a:spLocks noGrp="1"/>
          </p:cNvSpPr>
          <p:nvPr>
            <p:ph type="title"/>
          </p:nvPr>
        </p:nvSpPr>
        <p:spPr>
          <a:xfrm>
            <a:off x="831850" y="1709738"/>
            <a:ext cx="10515600" cy="2852737"/>
          </a:xfrm>
          <a:prstGeom prst="rect">
            <a:avLst/>
          </a:prstGeom>
        </p:spPr>
        <p:txBody>
          <a:bodyPr anchor="b"/>
          <a:lstStyle>
            <a:lvl1pPr>
              <a:defRPr sz="6000"/>
            </a:lvl1pPr>
          </a:lstStyle>
          <a:p>
            <a:r>
              <a:t>Titeltext</a:t>
            </a:r>
          </a:p>
        </p:txBody>
      </p:sp>
      <p:sp>
        <p:nvSpPr>
          <p:cNvPr id="32" name="Brödtext nivå ett…"/>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Brödtext nivå ett</a:t>
            </a:r>
          </a:p>
          <a:p>
            <a:pPr lvl="1"/>
            <a:r>
              <a:t>Brödtext nivå två</a:t>
            </a:r>
          </a:p>
          <a:p>
            <a:pPr lvl="2"/>
            <a:r>
              <a:t>Brödtext nivå tre</a:t>
            </a:r>
          </a:p>
          <a:p>
            <a:pPr lvl="3"/>
            <a:r>
              <a:t>Brödtext nivå fyra</a:t>
            </a:r>
          </a:p>
          <a:p>
            <a:pPr lvl="4"/>
            <a:r>
              <a:t>Brödtext nivå fem</a:t>
            </a:r>
          </a:p>
        </p:txBody>
      </p:sp>
      <p:sp>
        <p:nvSpPr>
          <p:cNvPr id="3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vå innehållsdelar">
    <p:spTree>
      <p:nvGrpSpPr>
        <p:cNvPr id="1" name=""/>
        <p:cNvGrpSpPr/>
        <p:nvPr/>
      </p:nvGrpSpPr>
      <p:grpSpPr>
        <a:xfrm>
          <a:off x="0" y="0"/>
          <a:ext cx="0" cy="0"/>
          <a:chOff x="0" y="0"/>
          <a:chExt cx="0" cy="0"/>
        </a:xfrm>
      </p:grpSpPr>
      <p:sp>
        <p:nvSpPr>
          <p:cNvPr id="40" name="Titeltext"/>
          <p:cNvSpPr txBox="1">
            <a:spLocks noGrp="1"/>
          </p:cNvSpPr>
          <p:nvPr>
            <p:ph type="title"/>
          </p:nvPr>
        </p:nvSpPr>
        <p:spPr>
          <a:prstGeom prst="rect">
            <a:avLst/>
          </a:prstGeom>
        </p:spPr>
        <p:txBody>
          <a:bodyPr/>
          <a:lstStyle/>
          <a:p>
            <a:r>
              <a:t>Titeltext</a:t>
            </a:r>
          </a:p>
        </p:txBody>
      </p:sp>
      <p:sp>
        <p:nvSpPr>
          <p:cNvPr id="41" name="Brödtext nivå ett…"/>
          <p:cNvSpPr txBox="1">
            <a:spLocks noGrp="1"/>
          </p:cNvSpPr>
          <p:nvPr>
            <p:ph type="body" sz="half" idx="1"/>
          </p:nvPr>
        </p:nvSpPr>
        <p:spPr>
          <a:xfrm>
            <a:off x="838200" y="1825625"/>
            <a:ext cx="5181600" cy="4351338"/>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4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Jämförelse">
    <p:spTree>
      <p:nvGrpSpPr>
        <p:cNvPr id="1" name=""/>
        <p:cNvGrpSpPr/>
        <p:nvPr/>
      </p:nvGrpSpPr>
      <p:grpSpPr>
        <a:xfrm>
          <a:off x="0" y="0"/>
          <a:ext cx="0" cy="0"/>
          <a:chOff x="0" y="0"/>
          <a:chExt cx="0" cy="0"/>
        </a:xfrm>
      </p:grpSpPr>
      <p:sp>
        <p:nvSpPr>
          <p:cNvPr id="49" name="Titeltext"/>
          <p:cNvSpPr txBox="1">
            <a:spLocks noGrp="1"/>
          </p:cNvSpPr>
          <p:nvPr>
            <p:ph type="title"/>
          </p:nvPr>
        </p:nvSpPr>
        <p:spPr>
          <a:xfrm>
            <a:off x="839787" y="365125"/>
            <a:ext cx="10515601" cy="1325563"/>
          </a:xfrm>
          <a:prstGeom prst="rect">
            <a:avLst/>
          </a:prstGeom>
        </p:spPr>
        <p:txBody>
          <a:bodyPr/>
          <a:lstStyle/>
          <a:p>
            <a:r>
              <a:t>Titeltext</a:t>
            </a:r>
          </a:p>
        </p:txBody>
      </p:sp>
      <p:sp>
        <p:nvSpPr>
          <p:cNvPr id="50" name="Brödtext nivå ett…"/>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Brödtext nivå ett</a:t>
            </a:r>
          </a:p>
          <a:p>
            <a:pPr lvl="1"/>
            <a:r>
              <a:t>Brödtext nivå två</a:t>
            </a:r>
          </a:p>
          <a:p>
            <a:pPr lvl="2"/>
            <a:r>
              <a:t>Brödtext nivå tre</a:t>
            </a:r>
          </a:p>
          <a:p>
            <a:pPr lvl="3"/>
            <a:r>
              <a:t>Brödtext nivå fyra</a:t>
            </a:r>
          </a:p>
          <a:p>
            <a:pPr lvl="4"/>
            <a:r>
              <a:t>Brödtext nivå fem</a:t>
            </a:r>
          </a:p>
        </p:txBody>
      </p:sp>
      <p:sp>
        <p:nvSpPr>
          <p:cNvPr id="51" name="Platshållare för text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dast rubrik">
    <p:spTree>
      <p:nvGrpSpPr>
        <p:cNvPr id="1" name=""/>
        <p:cNvGrpSpPr/>
        <p:nvPr/>
      </p:nvGrpSpPr>
      <p:grpSpPr>
        <a:xfrm>
          <a:off x="0" y="0"/>
          <a:ext cx="0" cy="0"/>
          <a:chOff x="0" y="0"/>
          <a:chExt cx="0" cy="0"/>
        </a:xfrm>
      </p:grpSpPr>
      <p:sp>
        <p:nvSpPr>
          <p:cNvPr id="59" name="Titeltext"/>
          <p:cNvSpPr txBox="1">
            <a:spLocks noGrp="1"/>
          </p:cNvSpPr>
          <p:nvPr>
            <p:ph type="title"/>
          </p:nvPr>
        </p:nvSpPr>
        <p:spPr>
          <a:prstGeom prst="rect">
            <a:avLst/>
          </a:prstGeom>
        </p:spPr>
        <p:txBody>
          <a:bodyPr/>
          <a:lstStyle/>
          <a:p>
            <a:r>
              <a:t>Titeltext</a:t>
            </a:r>
          </a:p>
        </p:txBody>
      </p:sp>
      <p:sp>
        <p:nvSpPr>
          <p:cNvPr id="60"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nnehåll med bildtext">
    <p:spTree>
      <p:nvGrpSpPr>
        <p:cNvPr id="1" name=""/>
        <p:cNvGrpSpPr/>
        <p:nvPr/>
      </p:nvGrpSpPr>
      <p:grpSpPr>
        <a:xfrm>
          <a:off x="0" y="0"/>
          <a:ext cx="0" cy="0"/>
          <a:chOff x="0" y="0"/>
          <a:chExt cx="0" cy="0"/>
        </a:xfrm>
      </p:grpSpPr>
      <p:sp>
        <p:nvSpPr>
          <p:cNvPr id="74"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75" name="Brödtext nivå ett…"/>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Brödtext nivå ett</a:t>
            </a:r>
          </a:p>
          <a:p>
            <a:pPr lvl="1"/>
            <a:r>
              <a:t>Brödtext nivå två</a:t>
            </a:r>
          </a:p>
          <a:p>
            <a:pPr lvl="2"/>
            <a:r>
              <a:t>Brödtext nivå tre</a:t>
            </a:r>
          </a:p>
          <a:p>
            <a:pPr lvl="3"/>
            <a:r>
              <a:t>Brödtext nivå fyra</a:t>
            </a:r>
          </a:p>
          <a:p>
            <a:pPr lvl="4"/>
            <a:r>
              <a:t>Brödtext nivå fem</a:t>
            </a:r>
          </a:p>
        </p:txBody>
      </p:sp>
      <p:sp>
        <p:nvSpPr>
          <p:cNvPr id="76" name="Platshållare för text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ld med bildtext">
    <p:spTree>
      <p:nvGrpSpPr>
        <p:cNvPr id="1" name=""/>
        <p:cNvGrpSpPr/>
        <p:nvPr/>
      </p:nvGrpSpPr>
      <p:grpSpPr>
        <a:xfrm>
          <a:off x="0" y="0"/>
          <a:ext cx="0" cy="0"/>
          <a:chOff x="0" y="0"/>
          <a:chExt cx="0" cy="0"/>
        </a:xfrm>
      </p:grpSpPr>
      <p:sp>
        <p:nvSpPr>
          <p:cNvPr id="84" name="Titeltext"/>
          <p:cNvSpPr txBox="1">
            <a:spLocks noGrp="1"/>
          </p:cNvSpPr>
          <p:nvPr>
            <p:ph type="title"/>
          </p:nvPr>
        </p:nvSpPr>
        <p:spPr>
          <a:xfrm>
            <a:off x="839787" y="457200"/>
            <a:ext cx="3932239" cy="1600200"/>
          </a:xfrm>
          <a:prstGeom prst="rect">
            <a:avLst/>
          </a:prstGeom>
        </p:spPr>
        <p:txBody>
          <a:bodyPr anchor="b"/>
          <a:lstStyle>
            <a:lvl1pPr>
              <a:defRPr sz="3200"/>
            </a:lvl1pPr>
          </a:lstStyle>
          <a:p>
            <a:r>
              <a:t>Titeltext</a:t>
            </a:r>
          </a:p>
        </p:txBody>
      </p:sp>
      <p:sp>
        <p:nvSpPr>
          <p:cNvPr id="85" name="Platshållare för bild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6" name="Brödtext nivå ett…"/>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Brödtext nivå ett</a:t>
            </a:r>
          </a:p>
          <a:p>
            <a:pPr lvl="1"/>
            <a:r>
              <a:t>Brödtext nivå två</a:t>
            </a:r>
          </a:p>
          <a:p>
            <a:pPr lvl="2"/>
            <a:r>
              <a:t>Brödtext nivå tre</a:t>
            </a:r>
          </a:p>
          <a:p>
            <a:pPr lvl="3"/>
            <a:r>
              <a:t>Brödtext nivå fyra</a:t>
            </a:r>
          </a:p>
          <a:p>
            <a:pPr lvl="4"/>
            <a:r>
              <a:t>Brödtext nivå fem</a:t>
            </a:r>
          </a:p>
        </p:txBody>
      </p:sp>
      <p:sp>
        <p:nvSpPr>
          <p:cNvPr id="8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D54DD10E-85FF-7C76-5238-D848361B74F1}"/>
              </a:ext>
            </a:extLst>
          </p:cNvPr>
          <p:cNvSpPr txBox="1">
            <a:spLocks/>
          </p:cNvSpPr>
          <p:nvPr userDrawn="1"/>
        </p:nvSpPr>
        <p:spPr>
          <a:xfrm>
            <a:off x="1581245" y="1872000"/>
            <a:ext cx="9927254" cy="4534950"/>
          </a:xfrm>
          <a:prstGeom prst="rect">
            <a:avLst/>
          </a:prstGeom>
        </p:spPr>
        <p:txBody>
          <a:bodyPr vert="horz" lIns="0" tIns="54000" rIns="108000" bIns="54000" rtlCol="0">
            <a:no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a:lstStyle>
          <a:p>
            <a:pPr hangingPunct="1"/>
            <a:r>
              <a:rPr lang="en-GB">
                <a:latin typeface="Arial" panose="020B0604020202020204" pitchFamily="34" charset="0"/>
                <a:cs typeface="Arial" panose="020B0604020202020204" pitchFamily="34" charset="0"/>
              </a:rPr>
              <a:t>Click to edit text 24 pt</a:t>
            </a:r>
          </a:p>
          <a:p>
            <a:pPr lvl="1" hangingPunct="1"/>
            <a:r>
              <a:rPr lang="en-GB">
                <a:latin typeface="Arial" panose="020B0604020202020204" pitchFamily="34" charset="0"/>
                <a:cs typeface="Arial" panose="020B0604020202020204" pitchFamily="34" charset="0"/>
              </a:rPr>
              <a:t>Second level</a:t>
            </a:r>
          </a:p>
          <a:p>
            <a:pPr lvl="2" hangingPunct="1"/>
            <a:r>
              <a:rPr lang="en-GB">
                <a:latin typeface="Arial" panose="020B0604020202020204" pitchFamily="34" charset="0"/>
                <a:cs typeface="Arial" panose="020B0604020202020204" pitchFamily="34" charset="0"/>
              </a:rPr>
              <a:t>Third level</a:t>
            </a:r>
          </a:p>
          <a:p>
            <a:pPr lvl="3" hangingPunct="1"/>
            <a:r>
              <a:rPr lang="en-GB">
                <a:latin typeface="Arial" panose="020B0604020202020204" pitchFamily="34" charset="0"/>
                <a:cs typeface="Arial" panose="020B0604020202020204" pitchFamily="34" charset="0"/>
              </a:rPr>
              <a:t>Fourth level</a:t>
            </a:r>
          </a:p>
          <a:p>
            <a:pPr lvl="4" hangingPunct="1"/>
            <a:r>
              <a:rPr lang="en-GB">
                <a:latin typeface="Arial" panose="020B0604020202020204" pitchFamily="34" charset="0"/>
                <a:cs typeface="Arial" panose="020B0604020202020204" pitchFamily="34" charset="0"/>
              </a:rPr>
              <a:t>Fifth level</a:t>
            </a:r>
            <a:endParaRPr lang="en-GB" dirty="0">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C62A00D3-C2BA-BAE7-5000-1AE667533BD7}"/>
              </a:ext>
            </a:extLst>
          </p:cNvPr>
          <p:cNvSpPr txBox="1">
            <a:spLocks/>
          </p:cNvSpPr>
          <p:nvPr userDrawn="1"/>
        </p:nvSpPr>
        <p:spPr>
          <a:xfrm>
            <a:off x="1581245" y="482289"/>
            <a:ext cx="9925661" cy="432000"/>
          </a:xfrm>
          <a:prstGeom prst="rect">
            <a:avLst/>
          </a:prstGeom>
        </p:spPr>
        <p:txBody>
          <a:bodyPr vert="horz" lIns="0" tIns="54000" rIns="108000" bIns="54000" rtlCol="0" anchor="t" anchorCtr="0">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hangingPunct="1"/>
            <a:r>
              <a:rPr lang="en-GB">
                <a:latin typeface="Arial" panose="020B0604020202020204" pitchFamily="34" charset="0"/>
                <a:cs typeface="Arial" panose="020B0604020202020204" pitchFamily="34" charset="0"/>
              </a:rPr>
              <a:t>Clickto edit title 28 pt </a:t>
            </a:r>
            <a:endParaRPr lang="en-GB" dirty="0">
              <a:latin typeface="Arial" panose="020B0604020202020204" pitchFamily="34" charset="0"/>
              <a:cs typeface="Arial" panose="020B0604020202020204" pitchFamily="34" charset="0"/>
            </a:endParaRPr>
          </a:p>
        </p:txBody>
      </p:sp>
      <p:sp>
        <p:nvSpPr>
          <p:cNvPr id="8" name="Date Placeholder 3">
            <a:extLst>
              <a:ext uri="{FF2B5EF4-FFF2-40B4-BE49-F238E27FC236}">
                <a16:creationId xmlns:a16="http://schemas.microsoft.com/office/drawing/2014/main" id="{75B8B9B0-5794-9517-43B6-D4FDBA4D8FC8}"/>
              </a:ext>
            </a:extLst>
          </p:cNvPr>
          <p:cNvSpPr>
            <a:spLocks noGrp="1"/>
          </p:cNvSpPr>
          <p:nvPr>
            <p:ph type="dt" sz="half" idx="2"/>
          </p:nvPr>
        </p:nvSpPr>
        <p:spPr>
          <a:xfrm>
            <a:off x="9284400" y="6526800"/>
            <a:ext cx="2595600" cy="144000"/>
          </a:xfrm>
          <a:prstGeom prst="rect">
            <a:avLst/>
          </a:prstGeom>
        </p:spPr>
        <p:txBody>
          <a:bodyPr vert="horz" lIns="43200" tIns="43200" rIns="43200" bIns="43200" rtlCol="0" anchor="ctr"/>
          <a:lstStyle>
            <a:lvl1pPr algn="r">
              <a:defRPr sz="800">
                <a:solidFill>
                  <a:schemeClr val="bg1">
                    <a:lumMod val="50000"/>
                  </a:schemeClr>
                </a:solidFill>
                <a:latin typeface="Arial" panose="020B0604020202020204" pitchFamily="34" charset="0"/>
                <a:cs typeface="Arial" panose="020B0604020202020204" pitchFamily="34" charset="0"/>
              </a:defRPr>
            </a:lvl1pPr>
          </a:lstStyle>
          <a:p>
            <a:r>
              <a:rPr lang="en-US"/>
              <a:t>Initials/YYYY-MM-DD</a:t>
            </a:r>
            <a:endParaRPr lang="en-GB" dirty="0"/>
          </a:p>
        </p:txBody>
      </p:sp>
      <p:sp>
        <p:nvSpPr>
          <p:cNvPr id="9" name="Slide Number Placeholder 4">
            <a:extLst>
              <a:ext uri="{FF2B5EF4-FFF2-40B4-BE49-F238E27FC236}">
                <a16:creationId xmlns:a16="http://schemas.microsoft.com/office/drawing/2014/main" id="{DA0C3CF0-105C-04F9-D743-BC40B3712879}"/>
              </a:ext>
            </a:extLst>
          </p:cNvPr>
          <p:cNvSpPr txBox="1">
            <a:spLocks/>
          </p:cNvSpPr>
          <p:nvPr userDrawn="1"/>
        </p:nvSpPr>
        <p:spPr>
          <a:xfrm>
            <a:off x="11790000" y="6526800"/>
            <a:ext cx="360000" cy="144000"/>
          </a:xfrm>
          <a:prstGeom prst="rect">
            <a:avLst/>
          </a:prstGeom>
        </p:spPr>
        <p:txBody>
          <a:bodyPr vert="horz" lIns="43200" tIns="43200" rIns="64800" bIns="43200"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914400" rtl="0" fontAlgn="auto" latinLnBrk="0" hangingPunct="0">
              <a:lnSpc>
                <a:spcPct val="100000"/>
              </a:lnSpc>
              <a:spcBef>
                <a:spcPts val="0"/>
              </a:spcBef>
              <a:spcAft>
                <a:spcPts val="0"/>
              </a:spcAft>
              <a:buClrTx/>
              <a:buSzTx/>
              <a:buFontTx/>
              <a:buNone/>
              <a:tabLst/>
              <a:defRPr kumimoji="0" sz="800" b="0" i="0" u="none" strike="noStrike" cap="none" spc="0" normalizeH="0" baseline="0">
                <a:ln>
                  <a:noFill/>
                </a:ln>
                <a:solidFill>
                  <a:schemeClr val="bg1">
                    <a:lumMod val="50000"/>
                  </a:schemeClr>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fld id="{6DBB0C6A-B416-463A-A4D5-45910E1EA918}" type="slidenum">
              <a:rPr lang="en-GB" smtClean="0">
                <a:latin typeface="Arial" panose="020B0604020202020204" pitchFamily="34" charset="0"/>
                <a:cs typeface="Arial" panose="020B0604020202020204" pitchFamily="34" charset="0"/>
              </a:rPr>
              <a:pPr/>
              <a:t>‹#›</a:t>
            </a:fld>
            <a:endParaRPr lang="en-GB" dirty="0">
              <a:latin typeface="Arial" panose="020B0604020202020204" pitchFamily="34" charset="0"/>
              <a:cs typeface="Arial" panose="020B0604020202020204" pitchFamily="34" charset="0"/>
            </a:endParaRPr>
          </a:p>
        </p:txBody>
      </p:sp>
      <p:pic>
        <p:nvPicPr>
          <p:cNvPr id="10" name="Bildobjekt 9">
            <a:extLst>
              <a:ext uri="{FF2B5EF4-FFF2-40B4-BE49-F238E27FC236}">
                <a16:creationId xmlns:a16="http://schemas.microsoft.com/office/drawing/2014/main" id="{54449763-F526-E046-F16B-7956C7F643E7}"/>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249" y="210"/>
            <a:ext cx="12192124" cy="6857790"/>
          </a:xfrm>
          <a:prstGeom prst="rect">
            <a:avLst/>
          </a:prstGeom>
        </p:spPr>
      </p:pic>
      <p:pic>
        <p:nvPicPr>
          <p:cNvPr id="11" name="Bildobjekt 10">
            <a:extLst>
              <a:ext uri="{FF2B5EF4-FFF2-40B4-BE49-F238E27FC236}">
                <a16:creationId xmlns:a16="http://schemas.microsoft.com/office/drawing/2014/main" id="{93B3A9DE-1814-6CE3-DC68-9CA49CB18D8D}"/>
              </a:ext>
            </a:extLst>
          </p:cNvPr>
          <p:cNvPicPr>
            <a:picLocks noChangeAspect="1"/>
          </p:cNvPicPr>
          <p:nvPr userDrawn="1"/>
        </p:nvPicPr>
        <p:blipFill>
          <a:blip r:embed="rId12" cstate="print">
            <a:extLst>
              <a:ext uri="{28A0092B-C50C-407E-A947-70E740481C1C}">
                <a14:useLocalDpi xmlns:a14="http://schemas.microsoft.com/office/drawing/2010/main"/>
              </a:ext>
            </a:extLst>
          </a:blip>
          <a:srcRect/>
          <a:stretch/>
        </p:blipFill>
        <p:spPr>
          <a:xfrm>
            <a:off x="10622478" y="102393"/>
            <a:ext cx="1463752" cy="1463752"/>
          </a:xfrm>
          <a:prstGeom prst="rect">
            <a:avLst/>
          </a:prstGeom>
        </p:spPr>
      </p:pic>
      <p:pic>
        <p:nvPicPr>
          <p:cNvPr id="12" name="Bildobjekt 11">
            <a:extLst>
              <a:ext uri="{FF2B5EF4-FFF2-40B4-BE49-F238E27FC236}">
                <a16:creationId xmlns:a16="http://schemas.microsoft.com/office/drawing/2014/main" id="{73FF40C7-9EAD-EC69-3C97-318FEB28CB86}"/>
              </a:ext>
            </a:extLst>
          </p:cNvPr>
          <p:cNvPicPr>
            <a:picLocks noChangeAspect="1"/>
          </p:cNvPicPr>
          <p:nvPr userDrawn="1"/>
        </p:nvPicPr>
        <p:blipFill>
          <a:blip r:embed="rId13" cstate="print">
            <a:extLst>
              <a:ext uri="{28A0092B-C50C-407E-A947-70E740481C1C}">
                <a14:useLocalDpi xmlns:a14="http://schemas.microsoft.com/office/drawing/2010/main"/>
              </a:ext>
            </a:extLst>
          </a:blip>
          <a:srcRect/>
          <a:stretch/>
        </p:blipFill>
        <p:spPr>
          <a:xfrm>
            <a:off x="332914" y="6230285"/>
            <a:ext cx="1293436" cy="323359"/>
          </a:xfrm>
          <a:prstGeom prst="rect">
            <a:avLst/>
          </a:prstGeom>
        </p:spPr>
      </p:pic>
      <p:sp>
        <p:nvSpPr>
          <p:cNvPr id="3" name="Titel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rPr dirty="0" err="1"/>
              <a:t>Titeltext</a:t>
            </a:r>
            <a:endParaRPr dirty="0"/>
          </a:p>
        </p:txBody>
      </p:sp>
      <p:sp>
        <p:nvSpPr>
          <p:cNvPr id="4" name="Brödtext nivå ett…"/>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rPr dirty="0" err="1"/>
              <a:t>Brödtext</a:t>
            </a:r>
            <a:r>
              <a:rPr dirty="0"/>
              <a:t> </a:t>
            </a:r>
            <a:r>
              <a:rPr dirty="0" err="1"/>
              <a:t>nivå</a:t>
            </a:r>
            <a:r>
              <a:rPr dirty="0"/>
              <a:t> </a:t>
            </a:r>
            <a:r>
              <a:rPr dirty="0" err="1"/>
              <a:t>ett</a:t>
            </a:r>
            <a:endParaRPr dirty="0"/>
          </a:p>
          <a:p>
            <a:pPr lvl="1"/>
            <a:r>
              <a:rPr dirty="0" err="1"/>
              <a:t>Brödtext</a:t>
            </a:r>
            <a:r>
              <a:rPr dirty="0"/>
              <a:t> </a:t>
            </a:r>
            <a:r>
              <a:rPr dirty="0" err="1"/>
              <a:t>nivå</a:t>
            </a:r>
            <a:r>
              <a:rPr dirty="0"/>
              <a:t> </a:t>
            </a:r>
            <a:r>
              <a:rPr dirty="0" err="1"/>
              <a:t>två</a:t>
            </a:r>
            <a:endParaRPr dirty="0"/>
          </a:p>
          <a:p>
            <a:pPr lvl="2"/>
            <a:r>
              <a:rPr dirty="0" err="1"/>
              <a:t>Brödtext</a:t>
            </a:r>
            <a:r>
              <a:rPr dirty="0"/>
              <a:t> </a:t>
            </a:r>
            <a:r>
              <a:rPr dirty="0" err="1"/>
              <a:t>nivå</a:t>
            </a:r>
            <a:r>
              <a:rPr dirty="0"/>
              <a:t> </a:t>
            </a:r>
            <a:r>
              <a:rPr dirty="0" err="1"/>
              <a:t>tre</a:t>
            </a:r>
            <a:endParaRPr dirty="0"/>
          </a:p>
          <a:p>
            <a:pPr lvl="3"/>
            <a:r>
              <a:rPr dirty="0" err="1"/>
              <a:t>Brödtext</a:t>
            </a:r>
            <a:r>
              <a:rPr dirty="0"/>
              <a:t> </a:t>
            </a:r>
            <a:r>
              <a:rPr dirty="0" err="1"/>
              <a:t>nivå</a:t>
            </a:r>
            <a:r>
              <a:rPr dirty="0"/>
              <a:t> </a:t>
            </a:r>
            <a:r>
              <a:rPr dirty="0" err="1"/>
              <a:t>fyra</a:t>
            </a:r>
            <a:endParaRPr dirty="0"/>
          </a:p>
          <a:p>
            <a:pPr lvl="4"/>
            <a:r>
              <a:rPr dirty="0" err="1"/>
              <a:t>Brödtext</a:t>
            </a:r>
            <a:r>
              <a:rPr dirty="0"/>
              <a:t> </a:t>
            </a:r>
            <a:r>
              <a:rPr dirty="0" err="1"/>
              <a:t>nivå</a:t>
            </a:r>
            <a:r>
              <a:rPr dirty="0"/>
              <a:t> fem</a:t>
            </a:r>
          </a:p>
        </p:txBody>
      </p:sp>
      <p:sp>
        <p:nvSpPr>
          <p:cNvPr id="5" name="Diabildsnummer"/>
          <p:cNvSpPr txBox="1">
            <a:spLocks noGrp="1"/>
          </p:cNvSpPr>
          <p:nvPr>
            <p:ph type="sldNum" sz="quarter" idx="2"/>
          </p:nvPr>
        </p:nvSpPr>
        <p:spPr>
          <a:xfrm>
            <a:off x="11073917" y="6400413"/>
            <a:ext cx="279883" cy="276999"/>
          </a:xfrm>
          <a:prstGeom prst="rect">
            <a:avLst/>
          </a:prstGeom>
          <a:ln w="12700">
            <a:miter lim="400000"/>
          </a:ln>
        </p:spPr>
        <p:txBody>
          <a:bodyPr wrap="none" lIns="45719" rIns="45719" anchor="ctr">
            <a:spAutoFit/>
          </a:bodyPr>
          <a:lstStyle>
            <a:lvl1pPr algn="r">
              <a:defRPr sz="1200">
                <a:solidFill>
                  <a:srgbClr val="888888"/>
                </a:solidFill>
                <a:latin typeface="Arial" panose="020B0604020202020204" pitchFamily="34" charset="0"/>
                <a:cs typeface="Arial" panose="020B0604020202020204" pitchFamily="34" charset="0"/>
              </a:defRPr>
            </a:lvl1pPr>
          </a:lstStyle>
          <a:p>
            <a:fld id="{86CB4B4D-7CA3-9044-876B-883B54F8677D}"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1"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23F88"/>
          </a:solidFill>
          <a:uFillTx/>
          <a:latin typeface="Arial" panose="020B0604020202020204" pitchFamily="34" charset="0"/>
          <a:ea typeface="+mn-ea"/>
          <a:cs typeface="Arial" panose="020B0604020202020204" pitchFamily="34" charset="0"/>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klädsel, person, Människoansikte, småbarn&#10;&#10;Automatiskt genererad beskrivning">
            <a:extLst>
              <a:ext uri="{FF2B5EF4-FFF2-40B4-BE49-F238E27FC236}">
                <a16:creationId xmlns:a16="http://schemas.microsoft.com/office/drawing/2014/main" id="{B0EF15AF-0FD8-DE99-0B79-7478B7A2C2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7334" y="666708"/>
            <a:ext cx="6191292" cy="6191292"/>
          </a:xfrm>
          <a:prstGeom prst="rect">
            <a:avLst/>
          </a:prstGeom>
        </p:spPr>
      </p:pic>
      <p:sp>
        <p:nvSpPr>
          <p:cNvPr id="96" name="textruta 8"/>
          <p:cNvSpPr txBox="1"/>
          <p:nvPr/>
        </p:nvSpPr>
        <p:spPr>
          <a:xfrm>
            <a:off x="1118065" y="4337016"/>
            <a:ext cx="807028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a:latin typeface="Arial"/>
                <a:ea typeface="Arial"/>
                <a:cs typeface="Arial"/>
                <a:sym typeface="Arial"/>
              </a:defRPr>
            </a:pPr>
            <a:r>
              <a:rPr lang="sv-SE" dirty="0">
                <a:solidFill>
                  <a:srgbClr val="023F88"/>
                </a:solidFill>
              </a:rPr>
              <a:t>Redovisar ni utmaningen </a:t>
            </a:r>
            <a:r>
              <a:rPr dirty="0" err="1">
                <a:solidFill>
                  <a:srgbClr val="023F88"/>
                </a:solidFill>
              </a:rPr>
              <a:t>senast</a:t>
            </a:r>
            <a:r>
              <a:rPr dirty="0">
                <a:solidFill>
                  <a:srgbClr val="023F88"/>
                </a:solidFill>
              </a:rPr>
              <a:t> den </a:t>
            </a:r>
            <a:br>
              <a:rPr lang="sv-SE" dirty="0">
                <a:solidFill>
                  <a:srgbClr val="023F88"/>
                </a:solidFill>
              </a:rPr>
            </a:br>
            <a:r>
              <a:rPr lang="sv-SE" dirty="0">
                <a:solidFill>
                  <a:srgbClr val="023F88"/>
                </a:solidFill>
              </a:rPr>
              <a:t>13</a:t>
            </a:r>
            <a:r>
              <a:rPr dirty="0">
                <a:solidFill>
                  <a:srgbClr val="023F88"/>
                </a:solidFill>
              </a:rPr>
              <a:t> </a:t>
            </a:r>
            <a:r>
              <a:rPr lang="sv-SE" dirty="0">
                <a:solidFill>
                  <a:srgbClr val="023F88"/>
                </a:solidFill>
              </a:rPr>
              <a:t>april</a:t>
            </a:r>
            <a:r>
              <a:rPr dirty="0">
                <a:solidFill>
                  <a:srgbClr val="023F88"/>
                </a:solidFill>
              </a:rPr>
              <a:t> 202</a:t>
            </a:r>
            <a:r>
              <a:rPr lang="sv-SE" dirty="0">
                <a:solidFill>
                  <a:srgbClr val="023F88"/>
                </a:solidFill>
              </a:rPr>
              <a:t>5 har ni chans att vinna 800 euro.</a:t>
            </a:r>
          </a:p>
          <a:p>
            <a:pPr>
              <a:defRPr>
                <a:latin typeface="Arial"/>
                <a:ea typeface="Arial"/>
                <a:cs typeface="Arial"/>
                <a:sym typeface="Arial"/>
              </a:defRPr>
            </a:pPr>
            <a:r>
              <a:rPr lang="sv-SE" dirty="0">
                <a:solidFill>
                  <a:srgbClr val="023F88"/>
                </a:solidFill>
              </a:rPr>
              <a:t>Ni kan även vinna en </a:t>
            </a:r>
            <a:r>
              <a:rPr lang="sv-SE" dirty="0" err="1">
                <a:solidFill>
                  <a:srgbClr val="023F88"/>
                </a:solidFill>
              </a:rPr>
              <a:t>mockup</a:t>
            </a:r>
            <a:r>
              <a:rPr lang="sv-SE" dirty="0">
                <a:solidFill>
                  <a:srgbClr val="023F88"/>
                </a:solidFill>
              </a:rPr>
              <a:t> med er panel </a:t>
            </a:r>
          </a:p>
          <a:p>
            <a:pPr>
              <a:defRPr>
                <a:latin typeface="Arial"/>
                <a:ea typeface="Arial"/>
                <a:cs typeface="Arial"/>
                <a:sym typeface="Arial"/>
              </a:defRPr>
            </a:pPr>
            <a:r>
              <a:rPr lang="sv-SE" dirty="0">
                <a:solidFill>
                  <a:srgbClr val="023F88"/>
                </a:solidFill>
              </a:rPr>
              <a:t>tryckt på.</a:t>
            </a:r>
            <a:endParaRPr dirty="0">
              <a:solidFill>
                <a:srgbClr val="023F88"/>
              </a:solidFill>
            </a:endParaRPr>
          </a:p>
        </p:txBody>
      </p:sp>
      <p:sp>
        <p:nvSpPr>
          <p:cNvPr id="98" name="Rubrik 1"/>
          <p:cNvSpPr txBox="1"/>
          <p:nvPr/>
        </p:nvSpPr>
        <p:spPr>
          <a:xfrm>
            <a:off x="1139085" y="747170"/>
            <a:ext cx="7425795" cy="10910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p>
            <a:pPr>
              <a:lnSpc>
                <a:spcPct val="90000"/>
              </a:lnSpc>
              <a:defRPr sz="2400">
                <a:latin typeface="Arial"/>
                <a:ea typeface="Arial"/>
                <a:cs typeface="Arial"/>
                <a:sym typeface="Arial"/>
              </a:defRPr>
            </a:pPr>
            <a:r>
              <a:rPr lang="sv-SE" dirty="0">
                <a:solidFill>
                  <a:srgbClr val="023F88"/>
                </a:solidFill>
              </a:rPr>
              <a:t>Utmaning</a:t>
            </a:r>
            <a:endParaRPr dirty="0">
              <a:solidFill>
                <a:srgbClr val="023F88"/>
              </a:solidFill>
            </a:endParaRPr>
          </a:p>
          <a:p>
            <a:pPr>
              <a:lnSpc>
                <a:spcPct val="90000"/>
              </a:lnSpc>
              <a:defRPr sz="4800" b="1">
                <a:latin typeface="Arial"/>
                <a:ea typeface="Arial"/>
                <a:cs typeface="Arial"/>
                <a:sym typeface="Arial"/>
              </a:defRPr>
            </a:pPr>
            <a:r>
              <a:rPr lang="sv-SE" dirty="0">
                <a:solidFill>
                  <a:srgbClr val="55BAED"/>
                </a:solidFill>
              </a:rPr>
              <a:t>Återvinningskampanjen</a:t>
            </a:r>
            <a:endParaRPr dirty="0">
              <a:solidFill>
                <a:srgbClr val="55BAED"/>
              </a:solidFill>
            </a:endParaRPr>
          </a:p>
        </p:txBody>
      </p:sp>
      <p:sp>
        <p:nvSpPr>
          <p:cNvPr id="99" name="textruta 5"/>
          <p:cNvSpPr txBox="1"/>
          <p:nvPr/>
        </p:nvSpPr>
        <p:spPr>
          <a:xfrm>
            <a:off x="1118065" y="2518244"/>
            <a:ext cx="6004561"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latin typeface="Arial"/>
                <a:ea typeface="Arial"/>
                <a:cs typeface="Arial"/>
                <a:sym typeface="Arial"/>
              </a:defRPr>
            </a:lvl1pPr>
          </a:lstStyle>
          <a:p>
            <a:r>
              <a:rPr lang="sv-SE" dirty="0">
                <a:solidFill>
                  <a:srgbClr val="023F88"/>
                </a:solidFill>
              </a:rPr>
              <a:t>I samarbete med:</a:t>
            </a:r>
            <a:endParaRPr dirty="0">
              <a:solidFill>
                <a:srgbClr val="023F88"/>
              </a:solidFill>
            </a:endParaRPr>
          </a:p>
        </p:txBody>
      </p:sp>
      <p:pic>
        <p:nvPicPr>
          <p:cNvPr id="7" name="Bildobjekt 6" descr="En bild som visar text, Teckensnitt, Grafik, skärmbild&#10;&#10;Automatiskt genererad beskrivning">
            <a:extLst>
              <a:ext uri="{FF2B5EF4-FFF2-40B4-BE49-F238E27FC236}">
                <a16:creationId xmlns:a16="http://schemas.microsoft.com/office/drawing/2014/main" id="{0A4B41AE-3B7A-1BBC-6689-00BBE9CD6A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21885" y="2459572"/>
            <a:ext cx="2122780" cy="492397"/>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ubrik 1"/>
          <p:cNvSpPr txBox="1">
            <a:spLocks noGrp="1"/>
          </p:cNvSpPr>
          <p:nvPr>
            <p:ph type="title"/>
          </p:nvPr>
        </p:nvSpPr>
        <p:spPr>
          <a:xfrm>
            <a:off x="892918" y="2106565"/>
            <a:ext cx="5091534" cy="3487884"/>
          </a:xfrm>
          <a:prstGeom prst="rect">
            <a:avLst/>
          </a:prstGeom>
        </p:spPr>
        <p:txBody>
          <a:bodyPr>
            <a:normAutofit fontScale="90000"/>
          </a:bodyPr>
          <a:lstStyle/>
          <a:p>
            <a:pPr defTabSz="886968">
              <a:defRPr sz="2910" b="1">
                <a:latin typeface="Arial"/>
                <a:ea typeface="Arial"/>
                <a:cs typeface="Arial"/>
                <a:sym typeface="Arial"/>
              </a:defRPr>
            </a:pPr>
            <a:r>
              <a:rPr dirty="0" err="1"/>
              <a:t>Gör</a:t>
            </a:r>
            <a:r>
              <a:rPr dirty="0"/>
              <a:t> </a:t>
            </a:r>
            <a:r>
              <a:rPr dirty="0" err="1"/>
              <a:t>en</a:t>
            </a:r>
            <a:r>
              <a:rPr dirty="0"/>
              <a:t> </a:t>
            </a:r>
            <a:r>
              <a:rPr lang="sv-SE" dirty="0"/>
              <a:t>återvinningskampanj </a:t>
            </a:r>
            <a:r>
              <a:rPr dirty="0"/>
              <a:t>för </a:t>
            </a:r>
            <a:r>
              <a:rPr dirty="0" err="1"/>
              <a:t>att</a:t>
            </a:r>
            <a:r>
              <a:rPr dirty="0"/>
              <a:t> </a:t>
            </a:r>
            <a:r>
              <a:rPr dirty="0" err="1"/>
              <a:t>få</a:t>
            </a:r>
            <a:r>
              <a:rPr dirty="0"/>
              <a:t> </a:t>
            </a:r>
            <a:r>
              <a:rPr dirty="0" err="1"/>
              <a:t>fler</a:t>
            </a:r>
            <a:r>
              <a:rPr dirty="0"/>
              <a:t> </a:t>
            </a:r>
            <a:r>
              <a:rPr dirty="0" err="1"/>
              <a:t>att</a:t>
            </a:r>
            <a:r>
              <a:rPr dirty="0"/>
              <a:t> </a:t>
            </a:r>
            <a:r>
              <a:rPr dirty="0" err="1"/>
              <a:t>återvinna</a:t>
            </a:r>
            <a:r>
              <a:rPr dirty="0"/>
              <a:t> </a:t>
            </a:r>
            <a:r>
              <a:rPr dirty="0" err="1"/>
              <a:t>mer</a:t>
            </a:r>
            <a:r>
              <a:rPr dirty="0"/>
              <a:t>!</a:t>
            </a:r>
            <a:br>
              <a:rPr dirty="0"/>
            </a:br>
            <a:br>
              <a:rPr dirty="0"/>
            </a:br>
            <a:r>
              <a:rPr lang="sv-SE" sz="1940" b="0" dirty="0"/>
              <a:t>N</a:t>
            </a:r>
            <a:r>
              <a:rPr sz="1940" b="0" dirty="0" err="1"/>
              <a:t>i</a:t>
            </a:r>
            <a:r>
              <a:rPr sz="1940" b="0" dirty="0"/>
              <a:t> ska </a:t>
            </a:r>
            <a:r>
              <a:rPr sz="1940" b="0" dirty="0" err="1"/>
              <a:t>designa</a:t>
            </a:r>
            <a:r>
              <a:rPr sz="1940" b="0" dirty="0"/>
              <a:t> </a:t>
            </a:r>
            <a:r>
              <a:rPr sz="1940" b="0" dirty="0" err="1"/>
              <a:t>en</a:t>
            </a:r>
            <a:r>
              <a:rPr sz="1940" b="0" dirty="0"/>
              <a:t> </a:t>
            </a:r>
            <a:r>
              <a:rPr sz="1940" b="0" dirty="0" err="1"/>
              <a:t>egen</a:t>
            </a:r>
            <a:r>
              <a:rPr sz="1940" b="0" dirty="0"/>
              <a:t> </a:t>
            </a:r>
            <a:r>
              <a:rPr sz="1940" b="0" dirty="0" err="1"/>
              <a:t>återvinningskampanj</a:t>
            </a:r>
            <a:r>
              <a:rPr sz="1940" b="0" dirty="0"/>
              <a:t> </a:t>
            </a:r>
            <a:r>
              <a:rPr sz="1940" b="0" dirty="0" err="1"/>
              <a:t>som</a:t>
            </a:r>
            <a:r>
              <a:rPr sz="1940" b="0" dirty="0"/>
              <a:t> </a:t>
            </a:r>
            <a:r>
              <a:rPr sz="1940" b="0" dirty="0" err="1"/>
              <a:t>skulle</a:t>
            </a:r>
            <a:r>
              <a:rPr sz="1940" b="0" dirty="0"/>
              <a:t> </a:t>
            </a:r>
            <a:r>
              <a:rPr sz="1940" b="0" dirty="0" err="1"/>
              <a:t>kunna</a:t>
            </a:r>
            <a:r>
              <a:rPr sz="1940" b="0" dirty="0"/>
              <a:t> </a:t>
            </a:r>
            <a:r>
              <a:rPr sz="1940" b="0" dirty="0" err="1"/>
              <a:t>tryckas</a:t>
            </a:r>
            <a:r>
              <a:rPr sz="1940" b="0" dirty="0"/>
              <a:t> </a:t>
            </a:r>
            <a:r>
              <a:rPr sz="1940" b="0" dirty="0" err="1"/>
              <a:t>på</a:t>
            </a:r>
            <a:r>
              <a:rPr sz="1940" b="0" dirty="0"/>
              <a:t> </a:t>
            </a:r>
            <a:r>
              <a:rPr sz="1940" b="0" dirty="0" err="1"/>
              <a:t>sidan</a:t>
            </a:r>
            <a:r>
              <a:rPr sz="1940" b="0" dirty="0"/>
              <a:t> av e</a:t>
            </a:r>
            <a:r>
              <a:rPr lang="sv-SE" sz="1940" b="0" dirty="0"/>
              <a:t>n</a:t>
            </a:r>
            <a:r>
              <a:rPr sz="1940" b="0" dirty="0"/>
              <a:t> </a:t>
            </a:r>
            <a:r>
              <a:rPr lang="sv-SE" sz="1940" b="0" dirty="0"/>
              <a:t>juiceförpackning</a:t>
            </a:r>
            <a:r>
              <a:rPr sz="1940" b="0" dirty="0"/>
              <a:t>. </a:t>
            </a:r>
            <a:br>
              <a:rPr sz="1940" b="0" dirty="0"/>
            </a:br>
            <a:br>
              <a:rPr sz="1940" b="0" dirty="0"/>
            </a:br>
            <a:r>
              <a:rPr sz="1940" b="0" dirty="0" err="1"/>
              <a:t>Varje</a:t>
            </a:r>
            <a:r>
              <a:rPr sz="1940" b="0" dirty="0"/>
              <a:t> </a:t>
            </a:r>
            <a:r>
              <a:rPr lang="sv-SE" sz="1940" b="0" dirty="0"/>
              <a:t>daghem och klass </a:t>
            </a:r>
            <a:r>
              <a:rPr sz="1940" b="0" dirty="0" err="1"/>
              <a:t>får</a:t>
            </a:r>
            <a:r>
              <a:rPr sz="1940" b="0" dirty="0"/>
              <a:t> </a:t>
            </a:r>
            <a:r>
              <a:rPr sz="1940" b="0" dirty="0" err="1"/>
              <a:t>tävla</a:t>
            </a:r>
            <a:r>
              <a:rPr sz="1940" b="0" dirty="0"/>
              <a:t> med max </a:t>
            </a:r>
            <a:r>
              <a:rPr sz="1940" b="0" dirty="0" err="1"/>
              <a:t>tre</a:t>
            </a:r>
            <a:r>
              <a:rPr sz="1940" b="0" dirty="0"/>
              <a:t> </a:t>
            </a:r>
            <a:r>
              <a:rPr sz="1940" b="0" dirty="0" err="1"/>
              <a:t>bidrag</a:t>
            </a:r>
            <a:r>
              <a:rPr sz="1940" b="0" dirty="0"/>
              <a:t>.</a:t>
            </a:r>
            <a:br>
              <a:rPr sz="1940" b="0" dirty="0"/>
            </a:br>
            <a:endParaRPr sz="1940" b="0" dirty="0"/>
          </a:p>
        </p:txBody>
      </p:sp>
      <p:pic>
        <p:nvPicPr>
          <p:cNvPr id="4" name="Bildobjekt 3" descr="En bild som visar text, frukt, mat, ask&#10;&#10;Automatiskt genererad beskrivning">
            <a:extLst>
              <a:ext uri="{FF2B5EF4-FFF2-40B4-BE49-F238E27FC236}">
                <a16:creationId xmlns:a16="http://schemas.microsoft.com/office/drawing/2014/main" id="{E88FC24C-7943-A976-929E-0921CFF81D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273" y="589893"/>
            <a:ext cx="2839107" cy="567821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Rubrik 1"/>
          <p:cNvSpPr txBox="1">
            <a:spLocks noGrp="1"/>
          </p:cNvSpPr>
          <p:nvPr>
            <p:ph type="title"/>
          </p:nvPr>
        </p:nvSpPr>
        <p:spPr>
          <a:xfrm>
            <a:off x="742123" y="1542685"/>
            <a:ext cx="5821238" cy="3400376"/>
          </a:xfrm>
          <a:prstGeom prst="rect">
            <a:avLst/>
          </a:prstGeom>
        </p:spPr>
        <p:txBody>
          <a:bodyPr>
            <a:normAutofit/>
          </a:bodyPr>
          <a:lstStyle/>
          <a:p>
            <a:pPr>
              <a:defRPr sz="3200" b="1">
                <a:latin typeface="Arial"/>
                <a:ea typeface="Arial"/>
                <a:cs typeface="Arial"/>
                <a:sym typeface="Arial"/>
              </a:defRPr>
            </a:pPr>
            <a:r>
              <a:rPr lang="sv-SE" sz="2800" dirty="0"/>
              <a:t>Använd</a:t>
            </a:r>
            <a:r>
              <a:rPr sz="2800" dirty="0"/>
              <a:t> </a:t>
            </a:r>
            <a:r>
              <a:rPr lang="sv-SE" sz="2800" dirty="0"/>
              <a:t>juiceför</a:t>
            </a:r>
            <a:r>
              <a:rPr sz="2800" dirty="0"/>
              <a:t>pa</a:t>
            </a:r>
            <a:r>
              <a:rPr lang="sv-SE" sz="2800" dirty="0" err="1"/>
              <a:t>cknings</a:t>
            </a:r>
            <a:r>
              <a:rPr lang="sv-SE" sz="2800" dirty="0"/>
              <a:t>-</a:t>
            </a:r>
            <a:br>
              <a:rPr lang="sv-SE" sz="2800" dirty="0"/>
            </a:br>
            <a:r>
              <a:rPr sz="2800" dirty="0" err="1"/>
              <a:t>mallen</a:t>
            </a:r>
            <a:r>
              <a:rPr sz="2800" dirty="0"/>
              <a:t> </a:t>
            </a:r>
            <a:r>
              <a:rPr sz="2800" dirty="0" err="1"/>
              <a:t>som</a:t>
            </a:r>
            <a:r>
              <a:rPr sz="2800" dirty="0"/>
              <a:t> </a:t>
            </a:r>
            <a:r>
              <a:rPr sz="2800" dirty="0" err="1"/>
              <a:t>finns</a:t>
            </a:r>
            <a:r>
              <a:rPr sz="2800" dirty="0"/>
              <a:t> </a:t>
            </a:r>
            <a:r>
              <a:rPr sz="2800" dirty="0" err="1"/>
              <a:t>på</a:t>
            </a:r>
            <a:r>
              <a:rPr sz="2800" dirty="0"/>
              <a:t> </a:t>
            </a:r>
            <a:r>
              <a:rPr sz="2800" dirty="0" err="1"/>
              <a:t>karton</a:t>
            </a:r>
            <a:r>
              <a:rPr lang="sv-SE" sz="2800" dirty="0" err="1"/>
              <a:t>kikilpailu</a:t>
            </a:r>
            <a:r>
              <a:rPr sz="2800" dirty="0"/>
              <a:t>.</a:t>
            </a:r>
            <a:r>
              <a:rPr lang="sv-SE" sz="2800" dirty="0"/>
              <a:t>fi</a:t>
            </a:r>
            <a:r>
              <a:rPr sz="2800" dirty="0"/>
              <a:t> </a:t>
            </a:r>
            <a:r>
              <a:rPr sz="2800" dirty="0" err="1"/>
              <a:t>när</a:t>
            </a:r>
            <a:r>
              <a:rPr sz="2800" dirty="0"/>
              <a:t> </a:t>
            </a:r>
            <a:r>
              <a:rPr lang="sv-SE" sz="2800" dirty="0"/>
              <a:t>n</a:t>
            </a:r>
            <a:r>
              <a:rPr sz="2800" dirty="0" err="1"/>
              <a:t>i</a:t>
            </a:r>
            <a:r>
              <a:rPr sz="2800" dirty="0"/>
              <a:t> </a:t>
            </a:r>
            <a:br>
              <a:rPr lang="sv-SE" sz="2800" dirty="0"/>
            </a:br>
            <a:r>
              <a:rPr sz="2800" dirty="0" err="1"/>
              <a:t>skapar</a:t>
            </a:r>
            <a:r>
              <a:rPr sz="2800" dirty="0"/>
              <a:t> </a:t>
            </a:r>
            <a:r>
              <a:rPr lang="sv-SE" sz="2800" dirty="0"/>
              <a:t>er</a:t>
            </a:r>
            <a:r>
              <a:rPr sz="2800" dirty="0"/>
              <a:t>a </a:t>
            </a:r>
            <a:r>
              <a:rPr sz="2800" dirty="0" err="1"/>
              <a:t>kampanjförslag</a:t>
            </a:r>
            <a:endParaRPr sz="2800" dirty="0"/>
          </a:p>
        </p:txBody>
      </p:sp>
      <p:pic>
        <p:nvPicPr>
          <p:cNvPr id="3" name="Bildobjekt 2">
            <a:extLst>
              <a:ext uri="{FF2B5EF4-FFF2-40B4-BE49-F238E27FC236}">
                <a16:creationId xmlns:a16="http://schemas.microsoft.com/office/drawing/2014/main" id="{07F3EBF7-650A-EC76-1A77-7A0C29A0F2D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494867" y="862542"/>
            <a:ext cx="4796367" cy="5995458"/>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ubrik 1"/>
          <p:cNvSpPr txBox="1"/>
          <p:nvPr/>
        </p:nvSpPr>
        <p:spPr>
          <a:xfrm>
            <a:off x="932666" y="1706988"/>
            <a:ext cx="4540143" cy="3444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p>
            <a:pPr>
              <a:lnSpc>
                <a:spcPct val="90000"/>
              </a:lnSpc>
              <a:defRPr sz="2200">
                <a:latin typeface="Arial"/>
                <a:ea typeface="Arial"/>
                <a:cs typeface="Arial"/>
                <a:sym typeface="Arial"/>
              </a:defRPr>
            </a:pPr>
            <a:r>
              <a:rPr lang="sv-SE" dirty="0">
                <a:solidFill>
                  <a:srgbClr val="023F88"/>
                </a:solidFill>
              </a:rPr>
              <a:t>B</a:t>
            </a:r>
            <a:r>
              <a:rPr dirty="0" err="1">
                <a:solidFill>
                  <a:srgbClr val="023F88"/>
                </a:solidFill>
              </a:rPr>
              <a:t>idrag</a:t>
            </a:r>
            <a:r>
              <a:rPr lang="sv-SE" dirty="0">
                <a:solidFill>
                  <a:srgbClr val="023F88"/>
                </a:solidFill>
              </a:rPr>
              <a:t>en</a:t>
            </a:r>
            <a:r>
              <a:rPr dirty="0">
                <a:solidFill>
                  <a:srgbClr val="023F88"/>
                </a:solidFill>
              </a:rPr>
              <a:t> </a:t>
            </a:r>
            <a:r>
              <a:rPr dirty="0" err="1">
                <a:solidFill>
                  <a:srgbClr val="023F88"/>
                </a:solidFill>
              </a:rPr>
              <a:t>kan</a:t>
            </a:r>
            <a:r>
              <a:rPr dirty="0">
                <a:solidFill>
                  <a:srgbClr val="023F88"/>
                </a:solidFill>
              </a:rPr>
              <a:t> t</a:t>
            </a:r>
            <a:r>
              <a:rPr lang="sv-SE" dirty="0">
                <a:solidFill>
                  <a:srgbClr val="023F88"/>
                </a:solidFill>
              </a:rPr>
              <a:t>.ex.</a:t>
            </a:r>
            <a:r>
              <a:rPr dirty="0">
                <a:solidFill>
                  <a:srgbClr val="023F88"/>
                </a:solidFill>
              </a:rPr>
              <a:t> </a:t>
            </a:r>
            <a:r>
              <a:rPr dirty="0" err="1">
                <a:solidFill>
                  <a:srgbClr val="023F88"/>
                </a:solidFill>
              </a:rPr>
              <a:t>bestå</a:t>
            </a:r>
            <a:r>
              <a:rPr dirty="0">
                <a:solidFill>
                  <a:srgbClr val="023F88"/>
                </a:solidFill>
              </a:rPr>
              <a:t> av </a:t>
            </a:r>
            <a:r>
              <a:rPr lang="sv-SE" dirty="0">
                <a:solidFill>
                  <a:srgbClr val="023F88"/>
                </a:solidFill>
              </a:rPr>
              <a:t>era</a:t>
            </a:r>
            <a:r>
              <a:rPr dirty="0">
                <a:solidFill>
                  <a:srgbClr val="023F88"/>
                </a:solidFill>
              </a:rPr>
              <a:t> </a:t>
            </a:r>
            <a:r>
              <a:rPr dirty="0" err="1">
                <a:solidFill>
                  <a:srgbClr val="023F88"/>
                </a:solidFill>
              </a:rPr>
              <a:t>bästa</a:t>
            </a:r>
            <a:r>
              <a:rPr dirty="0">
                <a:solidFill>
                  <a:srgbClr val="023F88"/>
                </a:solidFill>
              </a:rPr>
              <a:t> </a:t>
            </a:r>
            <a:r>
              <a:rPr dirty="0" err="1">
                <a:solidFill>
                  <a:srgbClr val="023F88"/>
                </a:solidFill>
              </a:rPr>
              <a:t>återvinningstips</a:t>
            </a:r>
            <a:r>
              <a:rPr lang="sv-SE" dirty="0">
                <a:solidFill>
                  <a:srgbClr val="023F88"/>
                </a:solidFill>
              </a:rPr>
              <a:t>, h</a:t>
            </a:r>
            <a:r>
              <a:rPr dirty="0" err="1">
                <a:solidFill>
                  <a:srgbClr val="023F88"/>
                </a:solidFill>
              </a:rPr>
              <a:t>ur</a:t>
            </a:r>
            <a:r>
              <a:rPr dirty="0">
                <a:solidFill>
                  <a:srgbClr val="023F88"/>
                </a:solidFill>
              </a:rPr>
              <a:t> man ka</a:t>
            </a:r>
            <a:r>
              <a:rPr lang="sv-SE" dirty="0">
                <a:solidFill>
                  <a:srgbClr val="023F88"/>
                </a:solidFill>
              </a:rPr>
              <a:t>n </a:t>
            </a:r>
            <a:r>
              <a:rPr dirty="0" err="1">
                <a:solidFill>
                  <a:srgbClr val="023F88"/>
                </a:solidFill>
              </a:rPr>
              <a:t>göra</a:t>
            </a:r>
            <a:r>
              <a:rPr dirty="0">
                <a:solidFill>
                  <a:srgbClr val="023F88"/>
                </a:solidFill>
              </a:rPr>
              <a:t> </a:t>
            </a:r>
            <a:r>
              <a:rPr dirty="0" err="1">
                <a:solidFill>
                  <a:srgbClr val="023F88"/>
                </a:solidFill>
              </a:rPr>
              <a:t>hemma</a:t>
            </a:r>
            <a:r>
              <a:rPr dirty="0">
                <a:solidFill>
                  <a:srgbClr val="023F88"/>
                </a:solidFill>
              </a:rPr>
              <a:t>, </a:t>
            </a:r>
            <a:r>
              <a:rPr dirty="0" err="1">
                <a:solidFill>
                  <a:srgbClr val="023F88"/>
                </a:solidFill>
              </a:rPr>
              <a:t>i</a:t>
            </a:r>
            <a:r>
              <a:rPr dirty="0">
                <a:solidFill>
                  <a:srgbClr val="023F88"/>
                </a:solidFill>
              </a:rPr>
              <a:t> </a:t>
            </a:r>
            <a:r>
              <a:rPr dirty="0" err="1">
                <a:solidFill>
                  <a:srgbClr val="023F88"/>
                </a:solidFill>
              </a:rPr>
              <a:t>skolan</a:t>
            </a:r>
            <a:r>
              <a:rPr dirty="0">
                <a:solidFill>
                  <a:srgbClr val="023F88"/>
                </a:solidFill>
              </a:rPr>
              <a:t> </a:t>
            </a:r>
            <a:r>
              <a:rPr dirty="0" err="1">
                <a:solidFill>
                  <a:srgbClr val="023F88"/>
                </a:solidFill>
              </a:rPr>
              <a:t>eller</a:t>
            </a:r>
            <a:r>
              <a:rPr dirty="0">
                <a:solidFill>
                  <a:srgbClr val="023F88"/>
                </a:solidFill>
              </a:rPr>
              <a:t> </a:t>
            </a:r>
            <a:r>
              <a:rPr dirty="0" err="1">
                <a:solidFill>
                  <a:srgbClr val="023F88"/>
                </a:solidFill>
              </a:rPr>
              <a:t>på</a:t>
            </a:r>
            <a:r>
              <a:rPr lang="sv-SE" dirty="0">
                <a:solidFill>
                  <a:srgbClr val="023F88"/>
                </a:solidFill>
              </a:rPr>
              <a:t> semestern</a:t>
            </a:r>
            <a:r>
              <a:rPr dirty="0">
                <a:solidFill>
                  <a:srgbClr val="023F88"/>
                </a:solidFill>
              </a:rPr>
              <a:t>. Eller </a:t>
            </a:r>
            <a:r>
              <a:rPr lang="sv-SE" dirty="0">
                <a:solidFill>
                  <a:srgbClr val="023F88"/>
                </a:solidFill>
              </a:rPr>
              <a:t>era</a:t>
            </a:r>
            <a:r>
              <a:rPr dirty="0">
                <a:solidFill>
                  <a:srgbClr val="023F88"/>
                </a:solidFill>
              </a:rPr>
              <a:t> </a:t>
            </a:r>
            <a:r>
              <a:rPr dirty="0" err="1">
                <a:solidFill>
                  <a:srgbClr val="023F88"/>
                </a:solidFill>
              </a:rPr>
              <a:t>bästa</a:t>
            </a:r>
            <a:r>
              <a:rPr dirty="0">
                <a:solidFill>
                  <a:srgbClr val="023F88"/>
                </a:solidFill>
              </a:rPr>
              <a:t> argument </a:t>
            </a:r>
            <a:r>
              <a:rPr dirty="0" err="1">
                <a:solidFill>
                  <a:srgbClr val="023F88"/>
                </a:solidFill>
              </a:rPr>
              <a:t>varför</a:t>
            </a:r>
            <a:r>
              <a:rPr dirty="0">
                <a:solidFill>
                  <a:srgbClr val="023F88"/>
                </a:solidFill>
              </a:rPr>
              <a:t> </a:t>
            </a:r>
            <a:r>
              <a:rPr dirty="0" err="1">
                <a:solidFill>
                  <a:srgbClr val="023F88"/>
                </a:solidFill>
              </a:rPr>
              <a:t>fler</a:t>
            </a:r>
            <a:r>
              <a:rPr dirty="0">
                <a:solidFill>
                  <a:srgbClr val="023F88"/>
                </a:solidFill>
              </a:rPr>
              <a:t> ska </a:t>
            </a:r>
            <a:r>
              <a:rPr dirty="0" err="1">
                <a:solidFill>
                  <a:srgbClr val="023F88"/>
                </a:solidFill>
              </a:rPr>
              <a:t>återvinna</a:t>
            </a:r>
            <a:r>
              <a:rPr dirty="0">
                <a:solidFill>
                  <a:srgbClr val="023F88"/>
                </a:solidFill>
              </a:rPr>
              <a:t> mer. </a:t>
            </a:r>
            <a:r>
              <a:rPr lang="sv-SE" dirty="0">
                <a:solidFill>
                  <a:srgbClr val="023F88"/>
                </a:solidFill>
              </a:rPr>
              <a:t>Er f</a:t>
            </a:r>
            <a:r>
              <a:rPr dirty="0" err="1">
                <a:solidFill>
                  <a:srgbClr val="023F88"/>
                </a:solidFill>
              </a:rPr>
              <a:t>antasi</a:t>
            </a:r>
            <a:r>
              <a:rPr dirty="0">
                <a:solidFill>
                  <a:srgbClr val="023F88"/>
                </a:solidFill>
              </a:rPr>
              <a:t> </a:t>
            </a:r>
            <a:r>
              <a:rPr dirty="0" err="1">
                <a:solidFill>
                  <a:srgbClr val="023F88"/>
                </a:solidFill>
              </a:rPr>
              <a:t>sätter</a:t>
            </a:r>
            <a:r>
              <a:rPr dirty="0">
                <a:solidFill>
                  <a:srgbClr val="023F88"/>
                </a:solidFill>
              </a:rPr>
              <a:t> </a:t>
            </a:r>
            <a:r>
              <a:rPr dirty="0" err="1">
                <a:solidFill>
                  <a:srgbClr val="023F88"/>
                </a:solidFill>
              </a:rPr>
              <a:t>gränsen</a:t>
            </a:r>
            <a:r>
              <a:rPr dirty="0">
                <a:solidFill>
                  <a:srgbClr val="023F88"/>
                </a:solidFill>
              </a:rPr>
              <a:t>!</a:t>
            </a:r>
            <a:br>
              <a:rPr dirty="0">
                <a:solidFill>
                  <a:srgbClr val="023F88"/>
                </a:solidFill>
              </a:rPr>
            </a:br>
            <a:r>
              <a:rPr dirty="0">
                <a:solidFill>
                  <a:srgbClr val="023F88"/>
                </a:solidFill>
              </a:rPr>
              <a:t> </a:t>
            </a:r>
            <a:br>
              <a:rPr dirty="0">
                <a:solidFill>
                  <a:srgbClr val="023F88"/>
                </a:solidFill>
              </a:rPr>
            </a:br>
            <a:r>
              <a:rPr b="1" dirty="0" err="1">
                <a:solidFill>
                  <a:srgbClr val="023F88"/>
                </a:solidFill>
              </a:rPr>
              <a:t>Illustrera</a:t>
            </a:r>
            <a:r>
              <a:rPr b="1" dirty="0">
                <a:solidFill>
                  <a:srgbClr val="023F88"/>
                </a:solidFill>
              </a:rPr>
              <a:t> </a:t>
            </a:r>
            <a:r>
              <a:rPr b="1" dirty="0" err="1">
                <a:solidFill>
                  <a:srgbClr val="023F88"/>
                </a:solidFill>
              </a:rPr>
              <a:t>kampanjen</a:t>
            </a:r>
            <a:r>
              <a:rPr b="1" dirty="0">
                <a:solidFill>
                  <a:srgbClr val="023F88"/>
                </a:solidFill>
              </a:rPr>
              <a:t> </a:t>
            </a:r>
            <a:r>
              <a:rPr b="1" dirty="0" err="1">
                <a:solidFill>
                  <a:srgbClr val="023F88"/>
                </a:solidFill>
              </a:rPr>
              <a:t>i</a:t>
            </a:r>
            <a:r>
              <a:rPr b="1" dirty="0">
                <a:solidFill>
                  <a:srgbClr val="023F88"/>
                </a:solidFill>
              </a:rPr>
              <a:t> text </a:t>
            </a:r>
            <a:r>
              <a:rPr b="1" dirty="0" err="1">
                <a:solidFill>
                  <a:srgbClr val="023F88"/>
                </a:solidFill>
              </a:rPr>
              <a:t>och</a:t>
            </a:r>
            <a:r>
              <a:rPr b="1" dirty="0">
                <a:solidFill>
                  <a:srgbClr val="023F88"/>
                </a:solidFill>
              </a:rPr>
              <a:t>/</a:t>
            </a:r>
            <a:r>
              <a:rPr b="1" dirty="0" err="1">
                <a:solidFill>
                  <a:srgbClr val="023F88"/>
                </a:solidFill>
              </a:rPr>
              <a:t>eller</a:t>
            </a:r>
            <a:r>
              <a:rPr b="1" dirty="0">
                <a:solidFill>
                  <a:srgbClr val="023F88"/>
                </a:solidFill>
              </a:rPr>
              <a:t> </a:t>
            </a:r>
            <a:r>
              <a:rPr b="1" dirty="0" err="1">
                <a:solidFill>
                  <a:srgbClr val="023F88"/>
                </a:solidFill>
              </a:rPr>
              <a:t>bild</a:t>
            </a:r>
            <a:r>
              <a:rPr b="1" dirty="0">
                <a:solidFill>
                  <a:srgbClr val="023F88"/>
                </a:solidFill>
              </a:rPr>
              <a:t>. </a:t>
            </a:r>
            <a:r>
              <a:rPr b="1" dirty="0" err="1">
                <a:solidFill>
                  <a:srgbClr val="023F88"/>
                </a:solidFill>
              </a:rPr>
              <a:t>Tänk</a:t>
            </a:r>
            <a:r>
              <a:rPr b="1" dirty="0">
                <a:solidFill>
                  <a:srgbClr val="023F88"/>
                </a:solidFill>
              </a:rPr>
              <a:t> </a:t>
            </a:r>
            <a:r>
              <a:rPr b="1" dirty="0" err="1">
                <a:solidFill>
                  <a:srgbClr val="023F88"/>
                </a:solidFill>
              </a:rPr>
              <a:t>på</a:t>
            </a:r>
            <a:r>
              <a:rPr b="1" dirty="0">
                <a:solidFill>
                  <a:srgbClr val="023F88"/>
                </a:solidFill>
              </a:rPr>
              <a:t> </a:t>
            </a:r>
            <a:r>
              <a:rPr b="1" dirty="0" err="1">
                <a:solidFill>
                  <a:srgbClr val="023F88"/>
                </a:solidFill>
              </a:rPr>
              <a:t>att</a:t>
            </a:r>
            <a:r>
              <a:rPr b="1" dirty="0">
                <a:solidFill>
                  <a:srgbClr val="023F88"/>
                </a:solidFill>
              </a:rPr>
              <a:t> det ska </a:t>
            </a:r>
            <a:r>
              <a:rPr b="1" dirty="0" err="1">
                <a:solidFill>
                  <a:srgbClr val="023F88"/>
                </a:solidFill>
              </a:rPr>
              <a:t>kunna</a:t>
            </a:r>
            <a:r>
              <a:rPr b="1" dirty="0">
                <a:solidFill>
                  <a:srgbClr val="023F88"/>
                </a:solidFill>
              </a:rPr>
              <a:t> </a:t>
            </a:r>
            <a:r>
              <a:rPr b="1" dirty="0" err="1">
                <a:solidFill>
                  <a:srgbClr val="023F88"/>
                </a:solidFill>
              </a:rPr>
              <a:t>gå</a:t>
            </a:r>
            <a:r>
              <a:rPr b="1" dirty="0">
                <a:solidFill>
                  <a:srgbClr val="023F88"/>
                </a:solidFill>
              </a:rPr>
              <a:t> </a:t>
            </a:r>
            <a:r>
              <a:rPr b="1" dirty="0" err="1">
                <a:solidFill>
                  <a:srgbClr val="023F88"/>
                </a:solidFill>
              </a:rPr>
              <a:t>att</a:t>
            </a:r>
            <a:r>
              <a:rPr b="1" dirty="0">
                <a:solidFill>
                  <a:srgbClr val="023F88"/>
                </a:solidFill>
              </a:rPr>
              <a:t> </a:t>
            </a:r>
            <a:r>
              <a:rPr b="1" dirty="0" err="1">
                <a:solidFill>
                  <a:srgbClr val="023F88"/>
                </a:solidFill>
              </a:rPr>
              <a:t>trycka</a:t>
            </a:r>
            <a:r>
              <a:rPr b="1" dirty="0">
                <a:solidFill>
                  <a:srgbClr val="023F88"/>
                </a:solidFill>
              </a:rPr>
              <a:t> </a:t>
            </a:r>
            <a:r>
              <a:rPr b="1" dirty="0" err="1">
                <a:solidFill>
                  <a:srgbClr val="023F88"/>
                </a:solidFill>
              </a:rPr>
              <a:t>kampanjen</a:t>
            </a:r>
            <a:r>
              <a:rPr b="1" dirty="0">
                <a:solidFill>
                  <a:srgbClr val="023F88"/>
                </a:solidFill>
              </a:rPr>
              <a:t> </a:t>
            </a:r>
            <a:r>
              <a:rPr b="1" dirty="0" err="1">
                <a:solidFill>
                  <a:srgbClr val="023F88"/>
                </a:solidFill>
              </a:rPr>
              <a:t>så</a:t>
            </a:r>
            <a:r>
              <a:rPr b="1" dirty="0">
                <a:solidFill>
                  <a:srgbClr val="023F88"/>
                </a:solidFill>
              </a:rPr>
              <a:t> </a:t>
            </a:r>
            <a:r>
              <a:rPr b="1" dirty="0" err="1">
                <a:solidFill>
                  <a:srgbClr val="023F88"/>
                </a:solidFill>
              </a:rPr>
              <a:t>rita</a:t>
            </a:r>
            <a:r>
              <a:rPr b="1" dirty="0">
                <a:solidFill>
                  <a:srgbClr val="023F88"/>
                </a:solidFill>
              </a:rPr>
              <a:t> </a:t>
            </a:r>
            <a:r>
              <a:rPr b="1" dirty="0" err="1">
                <a:solidFill>
                  <a:srgbClr val="023F88"/>
                </a:solidFill>
              </a:rPr>
              <a:t>och</a:t>
            </a:r>
            <a:r>
              <a:rPr b="1" dirty="0">
                <a:solidFill>
                  <a:srgbClr val="023F88"/>
                </a:solidFill>
              </a:rPr>
              <a:t> </a:t>
            </a:r>
            <a:r>
              <a:rPr b="1" dirty="0" err="1">
                <a:solidFill>
                  <a:srgbClr val="023F88"/>
                </a:solidFill>
              </a:rPr>
              <a:t>skriv</a:t>
            </a:r>
            <a:r>
              <a:rPr b="1" dirty="0">
                <a:solidFill>
                  <a:srgbClr val="023F88"/>
                </a:solidFill>
              </a:rPr>
              <a:t> </a:t>
            </a:r>
            <a:r>
              <a:rPr b="1" dirty="0" err="1">
                <a:solidFill>
                  <a:srgbClr val="023F88"/>
                </a:solidFill>
              </a:rPr>
              <a:t>inte</a:t>
            </a:r>
            <a:r>
              <a:rPr b="1" dirty="0">
                <a:solidFill>
                  <a:srgbClr val="023F88"/>
                </a:solidFill>
              </a:rPr>
              <a:t> för </a:t>
            </a:r>
            <a:r>
              <a:rPr b="1" dirty="0" err="1">
                <a:solidFill>
                  <a:srgbClr val="023F88"/>
                </a:solidFill>
              </a:rPr>
              <a:t>smått</a:t>
            </a:r>
            <a:r>
              <a:rPr b="1" dirty="0">
                <a:solidFill>
                  <a:srgbClr val="023F88"/>
                </a:solidFill>
              </a:rPr>
              <a:t>.</a:t>
            </a:r>
          </a:p>
        </p:txBody>
      </p:sp>
      <p:pic>
        <p:nvPicPr>
          <p:cNvPr id="6" name="Bildobjekt 5">
            <a:extLst>
              <a:ext uri="{FF2B5EF4-FFF2-40B4-BE49-F238E27FC236}">
                <a16:creationId xmlns:a16="http://schemas.microsoft.com/office/drawing/2014/main" id="{3B50D83B-1EE3-D831-2F0C-E68EA5941125}"/>
              </a:ext>
            </a:extLst>
          </p:cNvPr>
          <p:cNvPicPr>
            <a:picLocks noChangeAspect="1"/>
          </p:cNvPicPr>
          <p:nvPr/>
        </p:nvPicPr>
        <p:blipFill>
          <a:blip r:embed="rId2"/>
          <a:stretch>
            <a:fillRect/>
          </a:stretch>
        </p:blipFill>
        <p:spPr>
          <a:xfrm>
            <a:off x="5811520" y="2032514"/>
            <a:ext cx="5806440" cy="2792971"/>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ubrik 1"/>
          <p:cNvSpPr txBox="1">
            <a:spLocks noGrp="1"/>
          </p:cNvSpPr>
          <p:nvPr>
            <p:ph type="title"/>
          </p:nvPr>
        </p:nvSpPr>
        <p:spPr>
          <a:xfrm>
            <a:off x="594192" y="746103"/>
            <a:ext cx="4384209" cy="5365794"/>
          </a:xfrm>
          <a:prstGeom prst="rect">
            <a:avLst/>
          </a:prstGeom>
        </p:spPr>
        <p:txBody>
          <a:bodyPr/>
          <a:lstStyle/>
          <a:p>
            <a:pPr>
              <a:defRPr sz="2000">
                <a:latin typeface="Arial"/>
                <a:ea typeface="Arial"/>
                <a:cs typeface="Arial"/>
                <a:sym typeface="Arial"/>
              </a:defRPr>
            </a:pPr>
            <a:r>
              <a:rPr b="0" dirty="0"/>
              <a:t>Vi tar sedan </a:t>
            </a:r>
            <a:r>
              <a:rPr dirty="0"/>
              <a:t>EN</a:t>
            </a:r>
            <a:r>
              <a:rPr b="0" dirty="0"/>
              <a:t> </a:t>
            </a:r>
            <a:r>
              <a:rPr b="0" dirty="0" err="1"/>
              <a:t>bild</a:t>
            </a:r>
            <a:r>
              <a:rPr b="0" dirty="0"/>
              <a:t> av </a:t>
            </a:r>
            <a:r>
              <a:rPr lang="sv-SE" b="0" dirty="0"/>
              <a:t>era</a:t>
            </a:r>
            <a:r>
              <a:rPr b="0" dirty="0"/>
              <a:t> </a:t>
            </a:r>
            <a:r>
              <a:rPr b="0" dirty="0" err="1"/>
              <a:t>bidrag</a:t>
            </a:r>
            <a:r>
              <a:rPr b="0" dirty="0"/>
              <a:t> (max 3) </a:t>
            </a:r>
            <a:r>
              <a:rPr b="0" dirty="0" err="1"/>
              <a:t>och</a:t>
            </a:r>
            <a:r>
              <a:rPr b="0" dirty="0"/>
              <a:t> </a:t>
            </a:r>
            <a:r>
              <a:rPr b="0" dirty="0" err="1"/>
              <a:t>laddar</a:t>
            </a:r>
            <a:r>
              <a:rPr b="0" dirty="0"/>
              <a:t> </a:t>
            </a:r>
            <a:r>
              <a:rPr b="0" dirty="0" err="1"/>
              <a:t>upp</a:t>
            </a:r>
            <a:r>
              <a:rPr b="0" dirty="0"/>
              <a:t> </a:t>
            </a:r>
            <a:r>
              <a:rPr b="0" dirty="0" err="1"/>
              <a:t>på</a:t>
            </a:r>
            <a:r>
              <a:rPr b="0" dirty="0"/>
              <a:t> ”Mina </a:t>
            </a:r>
            <a:r>
              <a:rPr b="0" dirty="0" err="1"/>
              <a:t>sidor</a:t>
            </a:r>
            <a:r>
              <a:rPr b="0" dirty="0"/>
              <a:t>”.</a:t>
            </a:r>
            <a:br>
              <a:rPr b="0" dirty="0"/>
            </a:br>
            <a:r>
              <a:rPr b="0" dirty="0"/>
              <a:t> </a:t>
            </a:r>
            <a:br>
              <a:rPr b="0" dirty="0"/>
            </a:br>
            <a:r>
              <a:rPr lang="sv-SE" b="0" dirty="0"/>
              <a:t>S</a:t>
            </a:r>
            <a:r>
              <a:rPr b="0" dirty="0"/>
              <a:t>para </a:t>
            </a:r>
            <a:r>
              <a:rPr b="0" dirty="0" err="1"/>
              <a:t>bidragen</a:t>
            </a:r>
            <a:r>
              <a:rPr b="0" dirty="0"/>
              <a:t> tills </a:t>
            </a:r>
            <a:r>
              <a:rPr b="0" dirty="0" err="1"/>
              <a:t>tävlingen</a:t>
            </a:r>
            <a:r>
              <a:rPr b="0" dirty="0"/>
              <a:t> </a:t>
            </a:r>
            <a:r>
              <a:rPr b="0" dirty="0" err="1"/>
              <a:t>är</a:t>
            </a:r>
            <a:r>
              <a:rPr b="0" dirty="0"/>
              <a:t> </a:t>
            </a:r>
            <a:r>
              <a:rPr b="0" dirty="0" err="1"/>
              <a:t>avgjord</a:t>
            </a:r>
            <a:r>
              <a:rPr b="0" dirty="0"/>
              <a:t>. </a:t>
            </a:r>
            <a:r>
              <a:rPr lang="sv-SE" b="0" dirty="0"/>
              <a:t>Vinner ni </a:t>
            </a:r>
            <a:r>
              <a:rPr b="0" dirty="0" err="1"/>
              <a:t>behöver</a:t>
            </a:r>
            <a:r>
              <a:rPr b="0" dirty="0"/>
              <a:t> </a:t>
            </a:r>
            <a:r>
              <a:rPr lang="sv-SE" b="0" dirty="0"/>
              <a:t>bidraget</a:t>
            </a:r>
            <a:r>
              <a:rPr b="0" dirty="0"/>
              <a:t> </a:t>
            </a:r>
            <a:r>
              <a:rPr b="0" dirty="0" err="1"/>
              <a:t>skickas</a:t>
            </a:r>
            <a:r>
              <a:rPr b="0" dirty="0"/>
              <a:t> in för </a:t>
            </a:r>
            <a:r>
              <a:rPr b="0" dirty="0" err="1"/>
              <a:t>att</a:t>
            </a:r>
            <a:r>
              <a:rPr b="0" dirty="0"/>
              <a:t> </a:t>
            </a:r>
            <a:r>
              <a:rPr b="0" dirty="0" err="1"/>
              <a:t>kunna</a:t>
            </a:r>
            <a:r>
              <a:rPr b="0" dirty="0"/>
              <a:t> </a:t>
            </a:r>
            <a:r>
              <a:rPr b="0" dirty="0" err="1"/>
              <a:t>tryckas</a:t>
            </a:r>
            <a:r>
              <a:rPr b="0" dirty="0"/>
              <a:t> </a:t>
            </a:r>
            <a:r>
              <a:rPr b="0" dirty="0" err="1"/>
              <a:t>på</a:t>
            </a:r>
            <a:r>
              <a:rPr b="0" dirty="0"/>
              <a:t> </a:t>
            </a:r>
            <a:r>
              <a:rPr b="0" dirty="0" err="1"/>
              <a:t>en</a:t>
            </a:r>
            <a:r>
              <a:rPr b="0" dirty="0"/>
              <a:t> </a:t>
            </a:r>
            <a:r>
              <a:rPr lang="sv-SE" b="0" dirty="0" err="1"/>
              <a:t>mockup</a:t>
            </a:r>
            <a:r>
              <a:rPr lang="sv-SE" b="0" dirty="0"/>
              <a:t>.</a:t>
            </a:r>
            <a:br>
              <a:rPr b="0" dirty="0"/>
            </a:br>
            <a:br>
              <a:rPr b="0" dirty="0"/>
            </a:br>
            <a:r>
              <a:rPr b="0" dirty="0"/>
              <a:t>De </a:t>
            </a:r>
            <a:r>
              <a:rPr b="0" dirty="0" err="1"/>
              <a:t>mest</a:t>
            </a:r>
            <a:r>
              <a:rPr b="0" dirty="0"/>
              <a:t> </a:t>
            </a:r>
            <a:r>
              <a:rPr b="0" dirty="0" err="1"/>
              <a:t>inspirerande</a:t>
            </a:r>
            <a:r>
              <a:rPr b="0" dirty="0"/>
              <a:t> </a:t>
            </a:r>
            <a:r>
              <a:rPr b="0" dirty="0" err="1"/>
              <a:t>och</a:t>
            </a:r>
            <a:r>
              <a:rPr b="0" dirty="0"/>
              <a:t> </a:t>
            </a:r>
            <a:r>
              <a:rPr b="0" dirty="0" err="1"/>
              <a:t>tänkvärda</a:t>
            </a:r>
            <a:r>
              <a:rPr b="0" dirty="0"/>
              <a:t> </a:t>
            </a:r>
            <a:r>
              <a:rPr b="0" dirty="0" err="1"/>
              <a:t>bidragen</a:t>
            </a:r>
            <a:r>
              <a:rPr b="0" dirty="0"/>
              <a:t> </a:t>
            </a:r>
            <a:r>
              <a:rPr b="0" dirty="0" err="1"/>
              <a:t>utses</a:t>
            </a:r>
            <a:r>
              <a:rPr b="0" dirty="0"/>
              <a:t> </a:t>
            </a:r>
            <a:r>
              <a:rPr b="0" dirty="0" err="1"/>
              <a:t>som</a:t>
            </a:r>
            <a:r>
              <a:rPr b="0" dirty="0"/>
              <a:t> </a:t>
            </a:r>
            <a:r>
              <a:rPr b="0" dirty="0" err="1"/>
              <a:t>vinnare</a:t>
            </a:r>
            <a:r>
              <a:rPr b="0" dirty="0"/>
              <a:t> av </a:t>
            </a:r>
            <a:r>
              <a:rPr b="0" dirty="0" err="1"/>
              <a:t>en</a:t>
            </a:r>
            <a:r>
              <a:rPr b="0" dirty="0"/>
              <a:t> jury </a:t>
            </a:r>
            <a:r>
              <a:rPr b="0" dirty="0" err="1"/>
              <a:t>bestående</a:t>
            </a:r>
            <a:r>
              <a:rPr b="0" dirty="0"/>
              <a:t> av </a:t>
            </a:r>
            <a:r>
              <a:rPr b="0" dirty="0" err="1"/>
              <a:t>personer</a:t>
            </a:r>
            <a:r>
              <a:rPr b="0" dirty="0"/>
              <a:t> </a:t>
            </a:r>
            <a:r>
              <a:rPr b="0" dirty="0" err="1"/>
              <a:t>från</a:t>
            </a:r>
            <a:r>
              <a:rPr b="0" dirty="0"/>
              <a:t> </a:t>
            </a:r>
            <a:r>
              <a:rPr lang="sv-SE" b="0" dirty="0" err="1"/>
              <a:t>Eckes</a:t>
            </a:r>
            <a:r>
              <a:rPr lang="sv-SE" b="0" dirty="0"/>
              <a:t> Granini </a:t>
            </a:r>
            <a:r>
              <a:rPr b="0" dirty="0" err="1"/>
              <a:t>och</a:t>
            </a:r>
            <a:r>
              <a:rPr b="0" dirty="0"/>
              <a:t> Tetra Pak.</a:t>
            </a:r>
          </a:p>
        </p:txBody>
      </p:sp>
      <p:pic>
        <p:nvPicPr>
          <p:cNvPr id="3" name="Bildobjekt 2" descr="En bild som visar text, tecknad serie, Barnkonst, inomhus&#10;&#10;Automatiskt genererad beskrivning">
            <a:extLst>
              <a:ext uri="{FF2B5EF4-FFF2-40B4-BE49-F238E27FC236}">
                <a16:creationId xmlns:a16="http://schemas.microsoft.com/office/drawing/2014/main" id="{630C6C44-8F8C-7C53-8B0F-68616DA486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88000" y="1624393"/>
            <a:ext cx="5726614" cy="3801047"/>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ubrik 1"/>
          <p:cNvSpPr txBox="1">
            <a:spLocks noGrp="1"/>
          </p:cNvSpPr>
          <p:nvPr>
            <p:ph type="title"/>
          </p:nvPr>
        </p:nvSpPr>
        <p:spPr>
          <a:xfrm>
            <a:off x="892919" y="1188720"/>
            <a:ext cx="3717181" cy="4480560"/>
          </a:xfrm>
          <a:prstGeom prst="rect">
            <a:avLst/>
          </a:prstGeom>
        </p:spPr>
        <p:txBody>
          <a:bodyPr/>
          <a:lstStyle/>
          <a:p>
            <a:pPr>
              <a:defRPr sz="2200" b="1">
                <a:latin typeface="Arial"/>
                <a:ea typeface="Arial"/>
                <a:cs typeface="Arial"/>
                <a:sym typeface="Arial"/>
              </a:defRPr>
            </a:pPr>
            <a:r>
              <a:rPr dirty="0" err="1"/>
              <a:t>Vad</a:t>
            </a:r>
            <a:r>
              <a:rPr dirty="0"/>
              <a:t> </a:t>
            </a:r>
            <a:r>
              <a:rPr dirty="0" err="1"/>
              <a:t>kan</a:t>
            </a:r>
            <a:r>
              <a:rPr dirty="0"/>
              <a:t> vi </a:t>
            </a:r>
            <a:r>
              <a:rPr dirty="0" err="1"/>
              <a:t>vinna</a:t>
            </a:r>
            <a:r>
              <a:rPr dirty="0"/>
              <a:t>?</a:t>
            </a:r>
            <a:br>
              <a:rPr dirty="0"/>
            </a:br>
            <a:br>
              <a:rPr dirty="0"/>
            </a:br>
            <a:r>
              <a:rPr lang="sv-SE" sz="2000" b="0" dirty="0"/>
              <a:t>Juryn utser tre vinnare </a:t>
            </a:r>
            <a:r>
              <a:rPr sz="2000" b="0" dirty="0" err="1"/>
              <a:t>i</a:t>
            </a:r>
            <a:r>
              <a:rPr sz="2000" b="0" dirty="0"/>
              <a:t> </a:t>
            </a:r>
            <a:r>
              <a:rPr sz="2000" b="0" dirty="0" err="1"/>
              <a:t>respektive</a:t>
            </a:r>
            <a:r>
              <a:rPr sz="2000" b="0" dirty="0"/>
              <a:t> </a:t>
            </a:r>
            <a:r>
              <a:rPr lang="sv-SE" sz="2000" b="0" dirty="0"/>
              <a:t>kategori, daghem/förskola,</a:t>
            </a:r>
            <a:r>
              <a:rPr sz="2000" b="0" dirty="0"/>
              <a:t> </a:t>
            </a:r>
            <a:r>
              <a:rPr lang="sv-SE" sz="2000" b="0" dirty="0"/>
              <a:t>1-3 </a:t>
            </a:r>
            <a:r>
              <a:rPr sz="2000" b="0" dirty="0" err="1"/>
              <a:t>och</a:t>
            </a:r>
            <a:r>
              <a:rPr sz="2000" b="0" dirty="0"/>
              <a:t> 4-6</a:t>
            </a:r>
            <a:r>
              <a:rPr lang="sv-SE" sz="2000" b="0" dirty="0"/>
              <a:t>.</a:t>
            </a:r>
            <a:r>
              <a:rPr sz="2000" b="0" dirty="0"/>
              <a:t> </a:t>
            </a:r>
            <a:r>
              <a:rPr lang="sv-SE" sz="2000" b="0" dirty="0"/>
              <a:t>Vinnarna får sin panel tryckt på en </a:t>
            </a:r>
            <a:r>
              <a:rPr lang="sv-SE" sz="2000" b="0" dirty="0" err="1"/>
              <a:t>mockup</a:t>
            </a:r>
            <a:r>
              <a:rPr lang="sv-SE" sz="2000" b="0" dirty="0"/>
              <a:t> av Tetra Pak. </a:t>
            </a:r>
            <a:r>
              <a:rPr lang="sv-SE" sz="2000" b="0" dirty="0" err="1"/>
              <a:t>Mockup</a:t>
            </a:r>
            <a:r>
              <a:rPr lang="sv-SE" sz="2000" b="0" dirty="0"/>
              <a:t> är en kopia av en riktigt juiceförpackning, men kan inte innehålla någon vätska.</a:t>
            </a:r>
            <a:br>
              <a:rPr lang="sv-SE" sz="2000" b="0" dirty="0"/>
            </a:br>
            <a:br>
              <a:rPr lang="sv-SE" sz="2000" b="0" dirty="0"/>
            </a:br>
            <a:r>
              <a:rPr lang="sv-SE" sz="2000" b="0" dirty="0"/>
              <a:t>En gjord utmaning ger samtidigt er en lott i dragningen av vinnare den 13 april 2025.</a:t>
            </a:r>
            <a:br>
              <a:rPr sz="2000" b="0" dirty="0"/>
            </a:br>
            <a:endParaRPr sz="2000" b="0" dirty="0"/>
          </a:p>
        </p:txBody>
      </p:sp>
      <p:pic>
        <p:nvPicPr>
          <p:cNvPr id="4" name="Bildobjekt 3" descr="En bild som visar text, skärmbild, Varumärke, mat&#10;&#10;Automatiskt genererad beskrivning">
            <a:extLst>
              <a:ext uri="{FF2B5EF4-FFF2-40B4-BE49-F238E27FC236}">
                <a16:creationId xmlns:a16="http://schemas.microsoft.com/office/drawing/2014/main" id="{64827DA0-8177-BD42-B3B8-366C9AC7B5D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07760" y="929640"/>
            <a:ext cx="3606628" cy="4836160"/>
          </a:xfrm>
          <a:prstGeom prst="rect">
            <a:avLst/>
          </a:prstGeom>
        </p:spPr>
      </p:pic>
    </p:spTree>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tema">
      <a:majorFont>
        <a:latin typeface="Helvetica"/>
        <a:ea typeface="Helvetica"/>
        <a:cs typeface="Helvetica"/>
      </a:majorFont>
      <a:minorFont>
        <a:latin typeface="Calibri"/>
        <a:ea typeface="Calibri"/>
        <a:cs typeface="Calibri"/>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675</TotalTime>
  <Words>316</Words>
  <Application>Microsoft Macintosh PowerPoint</Application>
  <PresentationFormat>Bredbild</PresentationFormat>
  <Paragraphs>11</Paragraphs>
  <Slides>6</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6</vt:i4>
      </vt:variant>
    </vt:vector>
  </HeadingPairs>
  <TitlesOfParts>
    <vt:vector size="9" baseType="lpstr">
      <vt:lpstr>Arial</vt:lpstr>
      <vt:lpstr>Calibri</vt:lpstr>
      <vt:lpstr>Office-tema</vt:lpstr>
      <vt:lpstr>PowerPoint-presentation</vt:lpstr>
      <vt:lpstr>Gör en återvinningskampanj för att få fler att återvinna mer!  Ni ska designa en egen återvinningskampanj som skulle kunna tryckas på sidan av en juiceförpackning.   Varje daghem och klass får tävla med max tre bidrag. </vt:lpstr>
      <vt:lpstr>Använd juiceförpacknings- mallen som finns på kartonkikilpailu.fi när ni  skapar era kampanjförslag</vt:lpstr>
      <vt:lpstr>PowerPoint-presentation</vt:lpstr>
      <vt:lpstr>Vi tar sedan EN bild av era bidrag (max 3) och laddar upp på ”Mina sidor”.   Spara bidragen tills tävlingen är avgjord. Vinner ni behöver bidraget skickas in för att kunna tryckas på en mockup.  De mest inspirerande och tänkvärda bidragen utses som vinnare av en jury bestående av personer från Eckes Granini och Tetra Pak.</vt:lpstr>
      <vt:lpstr>Vad kan vi vinna?  Juryn utser tre vinnare i respektive kategori, daghem/förskola, 1-3 och 4-6. Vinnarna får sin panel tryckt på en mockup av Tetra Pak. Mockup är en kopia av en riktigt juiceförpackning, men kan inte innehålla någon vätska.  En gjord utmaning ger samtidigt er en lott i dragningen av vinnare den 13 april 2025.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helen</cp:lastModifiedBy>
  <cp:revision>18</cp:revision>
  <dcterms:modified xsi:type="dcterms:W3CDTF">2024-06-24T15:01:27Z</dcterms:modified>
</cp:coreProperties>
</file>