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9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6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-2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D57B3-77FC-2B44-9F2C-D179C4FAA9DD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043E4-1C1B-7444-8CD0-7A634F3EA3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461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Tyhjennä pakkaus tarkasti ja litistä se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152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Jäljelle jää paperimassa, joka kuivatetaan , jonka jälkeen siitä tehdään uusia isokokoisia kartonkirullia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7776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Kierrätyskartongin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käyttökohteita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ovat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esimerkiksi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aaltopahvin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raaka-aineet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pakkauskartongit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kirjekuoret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laminaattipaperit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sekä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monenlaiset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hylsyt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6342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…siitä voidaan myös tehdä kaikenlaisia uusia paperituotteita., joten muista että kartonkipakkaukset ovat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helppo kierrättää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tärkeä kierrättää ympäristön kannalta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fi-FI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rvokas 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raaka-aine uusille tuotteille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8839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Palauta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pakkaus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taloyhtiösi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tai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Rinki-kierrätyspisteen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kartonkikeräysastiaan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EU-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direktiivien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mukaan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kansi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tai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korkki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on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oltava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kiinnitettynä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pakkaukseen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koko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pakkauksen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käyttöiän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ajan.Tämä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tarkoittaa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että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koko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pakkaus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korkki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mukaan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lukien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lajitellaan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kartonkipakkauksena</a:t>
            </a:r>
            <a:r>
              <a:rPr lang="sv-SE" sz="1800" kern="10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sv-SE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5361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Kierrätyspisteeltä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kartonki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matkaa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paalattavaksi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välivarastoon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Sieltä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paalit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kuljetetaan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raaka-aineeksi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kartonkikitehtaalle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v-SE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1000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Tässä paaleista</a:t>
            </a:r>
            <a:r>
              <a:rPr lang="fi-FI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otetaan näytepaloja isolla kairalla.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3544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Koepalat kuivatetaan ja lajitellaan erityyppisten kartonkien mukaisesti esim. aaltopahvit, muropaketit, juomakartongit jne. Koepalat punnitaan, minkä jälkeen voidaan tilastollisesti laskea kuinka paljon Suomessa kuukausittain kierrätetään. Muistatteko kuinka paljon Suomessa kierrätetään kartonkipakkauksia?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8083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…matka jatkuu liukuhihnalle…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8087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Paalit nostetaan liukuhihnalle, jossa ne ensin avataan….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2703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…sen</a:t>
            </a:r>
            <a:r>
              <a:rPr lang="fi-FI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jälkeen matka jatkuu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isoon rumpuun, jossa materiaali liukenee veteen sekoituksen aikana.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7706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Sekoitus muuttuu paperimassaksi. Muovi ja mahdollinen joukkoon kuulumaton roska erotellaan ja poistetaan.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602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650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754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706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046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422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140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185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681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222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4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128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130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/>
          <p:cNvSpPr txBox="1"/>
          <p:nvPr/>
        </p:nvSpPr>
        <p:spPr>
          <a:xfrm>
            <a:off x="140725" y="3891255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sz="4200" b="1" dirty="0"/>
          </a:p>
          <a:p>
            <a:pPr algn="ctr"/>
            <a:r>
              <a:rPr lang="sv-SE" sz="4200" b="1" dirty="0"/>
              <a:t>KARTONKIPAKKAUKSEN</a:t>
            </a:r>
          </a:p>
          <a:p>
            <a:pPr algn="ctr"/>
            <a:r>
              <a:rPr lang="sv-SE" sz="4200" b="1"/>
              <a:t>ELINKAARI</a:t>
            </a:r>
            <a:endParaRPr lang="sv-SE" sz="4200" b="1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27D93D7-95BA-3E46-B3EC-289CAFDD0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795" y="1036354"/>
            <a:ext cx="4885861" cy="277516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31853735-FE77-4747-BCC4-66FEDC069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52DAF05F-1ED4-EF1B-A29D-5117B4762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1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I_40687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54" y="618997"/>
            <a:ext cx="8581390" cy="5562759"/>
          </a:xfrm>
          <a:prstGeom prst="rect">
            <a:avLst/>
          </a:prstGeom>
        </p:spPr>
      </p:pic>
      <p:pic>
        <p:nvPicPr>
          <p:cNvPr id="4" name="Bildobjekt 3" descr="En dryckeskartongs livscykel1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E41117B5-1787-08C3-3A23-2313C5DA5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C0DC89F-A496-2812-C4DE-BE014DCABF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3868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dryckeskartongs livscykel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58CED5E-3AAB-4BC7-A637-44FC44F3B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C521AAAD-0019-2411-BC7F-01D617C88C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2938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dryckeskartongs livscykel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405AD25C-131F-E51F-391D-154B7FD08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AFF41620-27AD-2BE4-123B-47AA8C99DA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043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ask, inomhus, design&#10;&#10;Automatiskt genererad beskrivning">
            <a:extLst>
              <a:ext uri="{FF2B5EF4-FFF2-40B4-BE49-F238E27FC236}">
                <a16:creationId xmlns:a16="http://schemas.microsoft.com/office/drawing/2014/main" id="{48D95CAD-6271-F206-6E72-E12F30E50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03" y="371699"/>
            <a:ext cx="8646912" cy="6114602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7A2AF5A-FEC7-9D6C-9245-1E0B63856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D78B001-8B90-D199-A5CF-B9B80F42B3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7693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äggdjur, päls, leksak, plysch&#10;&#10;Automatiskt genererad beskrivning">
            <a:extLst>
              <a:ext uri="{FF2B5EF4-FFF2-40B4-BE49-F238E27FC236}">
                <a16:creationId xmlns:a16="http://schemas.microsoft.com/office/drawing/2014/main" id="{38EF6E5C-E362-7B04-A393-34A0B6ACA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0052" cy="68580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F62BF9BF-0620-B8AD-1135-58C5BE13B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6B849E51-2407-BB41-2FA9-AEA46F73D9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3708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En bild som visar vägg, text, tecknad serie, inomhus&#10;&#10;Automatiskt genererad beskrivning">
            <a:extLst>
              <a:ext uri="{FF2B5EF4-FFF2-40B4-BE49-F238E27FC236}">
                <a16:creationId xmlns:a16="http://schemas.microsoft.com/office/drawing/2014/main" id="{460B70A6-1099-5FE4-22AC-93339446B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8" b="-18"/>
          <a:stretch/>
        </p:blipFill>
        <p:spPr>
          <a:xfrm>
            <a:off x="-169719" y="0"/>
            <a:ext cx="9483437" cy="68580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4D8F4C9-C5A4-7762-224D-6DCEDCB93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1A34FB05-DB66-0349-0996-262CAD1367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4424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C_IB11478_2015-04-02_print 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6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DB2297AF-4460-FA8C-620B-1AD78BE30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D6E26DB0-8066-AA67-32D0-A77D093177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7860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D_Picture 16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C6719796-47BA-017C-1A6D-A6F7EE57B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E7C592BE-1E6A-B86C-5D11-D6FD9BE49E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0938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_Picture 16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7475399A-A33D-A23E-9E8F-43CE7D9B7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F32D8FA-9ECF-8879-1FCD-23FA660B9B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2356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F_Picture 17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600" y="0"/>
            <a:ext cx="5122333" cy="6858000"/>
          </a:xfrm>
          <a:prstGeom prst="rect">
            <a:avLst/>
          </a:prstGeom>
        </p:spPr>
      </p:pic>
      <p:pic>
        <p:nvPicPr>
          <p:cNvPr id="4" name="Bildobjekt 3" descr="En dryckeskartongs livscykel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34123057-724C-D844-4483-53AC90E93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46DB9F7-E33F-50A7-37A8-829294A927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871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G_40684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857" y="-44157"/>
            <a:ext cx="4826000" cy="6929223"/>
          </a:xfrm>
          <a:prstGeom prst="rect">
            <a:avLst/>
          </a:prstGeom>
        </p:spPr>
      </p:pic>
      <p:pic>
        <p:nvPicPr>
          <p:cNvPr id="3" name="Bildobjekt 2" descr="En dryckeskartongs livscykel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10633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FD5FF4D-8319-55A4-864F-3C8EF47F3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80E3A8A-D532-A0CB-5964-0E72AA07D0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8933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H_Picture 17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799C7CE-1FA7-6CBB-6EDB-2D8764D8A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6534055B-CFE7-76A2-D778-AEEA968047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5725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211</Words>
  <Application>Microsoft Macintosh PowerPoint</Application>
  <PresentationFormat>Bildspel på skärmen (4:3)</PresentationFormat>
  <Paragraphs>30</Paragraphs>
  <Slides>13</Slides>
  <Notes>12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8" baseType="lpstr">
      <vt:lpstr>Aptos</vt:lpstr>
      <vt:lpstr>Arial</vt:lpstr>
      <vt:lpstr>Calibri</vt:lpstr>
      <vt:lpstr>Verdana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From Form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Helena From</dc:creator>
  <cp:lastModifiedBy>helen</cp:lastModifiedBy>
  <cp:revision>54</cp:revision>
  <dcterms:created xsi:type="dcterms:W3CDTF">2015-05-20T11:41:58Z</dcterms:created>
  <dcterms:modified xsi:type="dcterms:W3CDTF">2024-06-09T12:16:27Z</dcterms:modified>
</cp:coreProperties>
</file>