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9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6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D57B3-77FC-2B44-9F2C-D179C4FAA9DD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043E4-1C1B-7444-8CD0-7A634F3EA3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46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Du tömmer förpackningen väl och plattar ut den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15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Kvar blir bara pappersmassa,</a:t>
            </a:r>
            <a:r>
              <a:rPr lang="sv-SE" baseline="0" dirty="0"/>
              <a:t> som torkas och blir till stora jätterullar av ny kartong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7776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Den nygamla kartongen kan sedan skäras till ark och bli nya kartonger</a:t>
            </a:r>
            <a:r>
              <a:rPr lang="sv-SE" baseline="0" dirty="0"/>
              <a:t> som glasspaket, flingpaket, pizzakartonger med mera.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6342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också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göras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alla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papperprodukter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därför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ihåg</a:t>
            </a:r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kartongförpackningar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återvinna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rätt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miljön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återvinna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värdefull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råvara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produkter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8839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Lämna förpackningen till din bostadsrättsförenings eller på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Rinkis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återvinningsstation för kartongförpackningar. </a:t>
            </a:r>
            <a:b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sv-SE" dirty="0">
                <a:effectLst/>
                <a:latin typeface="Helvetica" pitchFamily="2" charset="0"/>
              </a:rPr>
              <a:t>Enligt EU:s direktiv ska locket eller korken sitta fast på förpackningen under hela förpackningens livslängd. Det betyder att hela förpackningen, inklusive kork, sorteras som </a:t>
            </a:r>
            <a:r>
              <a:rPr lang="sv-SE" dirty="0" err="1">
                <a:effectLst/>
                <a:latin typeface="Helvetica" pitchFamily="2" charset="0"/>
              </a:rPr>
              <a:t>kartongförpackningförpackning</a:t>
            </a:r>
            <a:r>
              <a:rPr lang="sv-SE" dirty="0">
                <a:effectLst/>
                <a:latin typeface="Helvetica" pitchFamily="2" charset="0"/>
              </a:rPr>
              <a:t>.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5361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Från återvinningsplatsen åker kartongerna till ett mellanlager där de pressas samman till stora balar. Därifrån transporteras balarna till ett kartongbruk där de används som råvara till nya pappersförpackningar.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1000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balarna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544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Provbitarna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torkas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sorteras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olika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 ex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wellpapp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flingpaket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kartongförpackningar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Provbitarna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vägs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varefter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går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räkna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statistiskt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mycket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återvinns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Finland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varje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månad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ihåg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mycket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kartongförpackningar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återvinns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Finland?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8083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sedan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åka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vidare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löpande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8087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Balarna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läggs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ett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löpande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öppnas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2703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åker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jättestora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trumman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löses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vatten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omrörning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7706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Omrörningen och vattnet gör att det blir till en pappersgröt.</a:t>
            </a:r>
            <a:r>
              <a:rPr lang="sv-SE" baseline="0" dirty="0"/>
              <a:t> </a:t>
            </a:r>
            <a:r>
              <a:rPr lang="sv-SE" dirty="0"/>
              <a:t>Plast och allt annat material och ev. skräp som följt med silas bort.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043E4-1C1B-7444-8CD0-7A634F3EA3B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02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650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754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706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046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422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140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185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681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222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64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128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BF1EE-01FC-324F-BB0F-6D737125BB82}" type="datetimeFigureOut">
              <a:rPr lang="sv-SE" smtClean="0"/>
              <a:t>2024-06-09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4C44E-3F1D-544D-94D8-66B82BF05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130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/>
          <p:nvPr/>
        </p:nvSpPr>
        <p:spPr>
          <a:xfrm>
            <a:off x="1" y="3891255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200" b="1" dirty="0"/>
              <a:t>En kartongförpacknings</a:t>
            </a:r>
          </a:p>
          <a:p>
            <a:pPr algn="ctr"/>
            <a:r>
              <a:rPr lang="sv-SE" sz="4200" b="1" dirty="0"/>
              <a:t>livscykel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27D93D7-95BA-3E46-B3EC-289CAFDD0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795" y="1036354"/>
            <a:ext cx="4885861" cy="277516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31853735-FE77-4747-BCC4-66FEDC0697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D6AA95EF-9FD2-747B-9F46-C1C501117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1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I_40687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54" y="618997"/>
            <a:ext cx="8581390" cy="5562759"/>
          </a:xfrm>
          <a:prstGeom prst="rect">
            <a:avLst/>
          </a:prstGeom>
        </p:spPr>
      </p:pic>
      <p:pic>
        <p:nvPicPr>
          <p:cNvPr id="4" name="Bildobjekt 3" descr="En dryckeskartongs livscykel1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AD667FD7-92BD-4B1F-C87B-1ACF951B82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6BB44D9-F32F-9931-AD12-D38C26880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3868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dryckeskartongs livscykel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28D5244-FAD4-4528-CC57-60F7943706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9AF58B54-3DAD-5DAF-FDF3-2155EFE76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2938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dryckeskartongs livscykel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33B0EABE-BD49-BB58-B0BC-D7F0896A84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1059AEF-3334-8097-C2D6-7DD6E6D0D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043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ask, inomhus, design&#10;&#10;Automatiskt genererad beskrivning">
            <a:extLst>
              <a:ext uri="{FF2B5EF4-FFF2-40B4-BE49-F238E27FC236}">
                <a16:creationId xmlns:a16="http://schemas.microsoft.com/office/drawing/2014/main" id="{97FAEF02-246F-04BB-CF6E-2BB48B03E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63" y="337832"/>
            <a:ext cx="8380674" cy="592633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FBC51EF-DA89-E9B3-CC05-06A5CA815F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1F9ABC4-EC84-2D5E-9CB6-405308C7B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7693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däggdjur, päls, leksak, plysch&#10;&#10;Automatiskt genererad beskrivning">
            <a:extLst>
              <a:ext uri="{FF2B5EF4-FFF2-40B4-BE49-F238E27FC236}">
                <a16:creationId xmlns:a16="http://schemas.microsoft.com/office/drawing/2014/main" id="{591979E0-897F-7E8F-A33E-3A254C2AA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741"/>
            <a:ext cx="9157027" cy="6848259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9ECDE920-2936-CD8B-8A53-9BB35E028B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DEAADBF-F43C-C808-ADB2-819BA4D49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370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gg, tecknad serie, inomhus&#10;&#10;Automatiskt genererad beskrivning">
            <a:extLst>
              <a:ext uri="{FF2B5EF4-FFF2-40B4-BE49-F238E27FC236}">
                <a16:creationId xmlns:a16="http://schemas.microsoft.com/office/drawing/2014/main" id="{7A7AC952-B492-DE75-C69A-3DB79CF30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0" y="1"/>
            <a:ext cx="9127810" cy="68580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34902B16-DC2C-51D1-6E93-7702F0F1BA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A748F471-01D4-B96D-57E3-722F033C8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4424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C_IB11478_2015-04-02_print 2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6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88AF02BC-CCA6-5289-86E0-3A131D0086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59377B4C-7A5E-CC84-524C-4B41E5D40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7860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D_Picture 16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F3E05EE-2D16-6FE2-E370-D5C6B04BF9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8414E91A-43EC-82F4-55C2-ED6FA2F08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0938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_Picture 16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3C6548D-FC8D-0594-CF19-630BEFA863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DA00420D-C8EC-31CF-05B7-9D861D8DA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2356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F_Picture 17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600" y="0"/>
            <a:ext cx="5122333" cy="6858000"/>
          </a:xfrm>
          <a:prstGeom prst="rect">
            <a:avLst/>
          </a:prstGeom>
        </p:spPr>
      </p:pic>
      <p:pic>
        <p:nvPicPr>
          <p:cNvPr id="4" name="Bildobjekt 3" descr="En dryckeskartongs livscykel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1A6676DE-5211-948A-A5E3-9F1E8073A2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DFCC88D-EBA0-5443-6E99-E46905C0D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2871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G_40684_2015-04-02_pri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857" y="-44157"/>
            <a:ext cx="4826000" cy="6929223"/>
          </a:xfrm>
          <a:prstGeom prst="rect">
            <a:avLst/>
          </a:prstGeom>
        </p:spPr>
      </p:pic>
      <p:pic>
        <p:nvPicPr>
          <p:cNvPr id="3" name="Bildobjekt 2" descr="En dryckeskartongs livscykel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10633"/>
            <a:ext cx="91092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1194472-4196-6EFE-8311-C85065A74E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4B7CF90-8B5C-C04C-D838-5C0A6FF0F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8933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H_Picture 17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A7D63C30-FCFF-446A-918B-FE2BD29DB2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24" y="6169571"/>
            <a:ext cx="1552560" cy="42850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ECFE0727-F6EE-7080-750C-8921B3944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854" y="145696"/>
            <a:ext cx="1447143" cy="1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5725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294</Words>
  <Application>Microsoft Macintosh PowerPoint</Application>
  <PresentationFormat>Bildspel på skärmen (4:3)</PresentationFormat>
  <Paragraphs>29</Paragraphs>
  <Slides>13</Slides>
  <Notes>12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7" baseType="lpstr">
      <vt:lpstr>Arial</vt:lpstr>
      <vt:lpstr>Calibri</vt:lpstr>
      <vt:lpstr>Helvetica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From Form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Helena From</dc:creator>
  <cp:lastModifiedBy>helen</cp:lastModifiedBy>
  <cp:revision>71</cp:revision>
  <dcterms:created xsi:type="dcterms:W3CDTF">2015-05-20T11:41:58Z</dcterms:created>
  <dcterms:modified xsi:type="dcterms:W3CDTF">2024-06-09T12:15:10Z</dcterms:modified>
</cp:coreProperties>
</file>