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sldIdLst>
    <p:sldId id="256" r:id="rId2"/>
    <p:sldId id="257" r:id="rId3"/>
    <p:sldId id="258" r:id="rId4"/>
    <p:sldId id="259" r:id="rId5"/>
    <p:sldId id="260" r:id="rId6"/>
    <p:sldId id="261" r:id="rId7"/>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3F88"/>
    <a:srgbClr val="55BA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23"/>
    <p:restoredTop sz="94626"/>
  </p:normalViewPr>
  <p:slideViewPr>
    <p:cSldViewPr snapToGrid="0">
      <p:cViewPr varScale="1">
        <p:scale>
          <a:sx n="121" d="100"/>
          <a:sy n="121" d="100"/>
        </p:scale>
        <p:origin x="38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3" name="Shape 93"/>
          <p:cNvSpPr>
            <a:spLocks noGrp="1" noRot="1" noChangeAspect="1"/>
          </p:cNvSpPr>
          <p:nvPr>
            <p:ph type="sldImg"/>
          </p:nvPr>
        </p:nvSpPr>
        <p:spPr>
          <a:xfrm>
            <a:off x="1143000" y="685800"/>
            <a:ext cx="4572000" cy="3429000"/>
          </a:xfrm>
          <a:prstGeom prst="rect">
            <a:avLst/>
          </a:prstGeom>
        </p:spPr>
        <p:txBody>
          <a:bodyPr/>
          <a:lstStyle/>
          <a:p>
            <a:endParaRPr/>
          </a:p>
        </p:txBody>
      </p:sp>
      <p:sp>
        <p:nvSpPr>
          <p:cNvPr id="94" name="Shape 9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pPr>
              <a:defRPr>
                <a:latin typeface="Arial"/>
                <a:ea typeface="Arial"/>
                <a:cs typeface="Arial"/>
                <a:sym typeface="Arial"/>
              </a:defRPr>
            </a:pPr>
            <a:r>
              <a:rPr lang="sv-SE" dirty="0" err="1">
                <a:solidFill>
                  <a:srgbClr val="023F88"/>
                </a:solidFill>
              </a:rPr>
              <a:t>Mikäli</a:t>
            </a:r>
            <a:r>
              <a:rPr lang="sv-SE" dirty="0">
                <a:solidFill>
                  <a:srgbClr val="023F88"/>
                </a:solidFill>
              </a:rPr>
              <a:t> </a:t>
            </a:r>
            <a:r>
              <a:rPr lang="sv-SE" dirty="0" err="1">
                <a:solidFill>
                  <a:srgbClr val="023F88"/>
                </a:solidFill>
              </a:rPr>
              <a:t>rekisteröitte</a:t>
            </a:r>
            <a:r>
              <a:rPr lang="sv-SE" dirty="0">
                <a:solidFill>
                  <a:srgbClr val="023F88"/>
                </a:solidFill>
              </a:rPr>
              <a:t> </a:t>
            </a:r>
            <a:r>
              <a:rPr lang="sv-SE" dirty="0" err="1">
                <a:solidFill>
                  <a:srgbClr val="023F88"/>
                </a:solidFill>
              </a:rPr>
              <a:t>haastetehtävän</a:t>
            </a:r>
            <a:r>
              <a:rPr lang="sv-SE" dirty="0">
                <a:solidFill>
                  <a:srgbClr val="023F88"/>
                </a:solidFill>
              </a:rPr>
              <a:t> </a:t>
            </a:r>
            <a:r>
              <a:rPr lang="sv-SE" dirty="0" err="1">
                <a:solidFill>
                  <a:srgbClr val="023F88"/>
                </a:solidFill>
              </a:rPr>
              <a:t>viimeistään</a:t>
            </a:r>
            <a:r>
              <a:rPr lang="sv-SE" dirty="0">
                <a:solidFill>
                  <a:srgbClr val="023F88"/>
                </a:solidFill>
              </a:rPr>
              <a:t> </a:t>
            </a:r>
            <a:r>
              <a:rPr lang="sv-SE" b="0" i="0" u="none" strike="noStrike" dirty="0">
                <a:solidFill>
                  <a:srgbClr val="023F88"/>
                </a:solidFill>
                <a:effectLst/>
                <a:latin typeface="Arial" panose="020B0604020202020204" pitchFamily="34" charset="0"/>
              </a:rPr>
              <a:t>13.4.2025 </a:t>
            </a:r>
            <a:r>
              <a:rPr lang="sv-SE" b="0" i="0" u="none" strike="noStrike" dirty="0" err="1">
                <a:solidFill>
                  <a:srgbClr val="023F88"/>
                </a:solidFill>
                <a:effectLst/>
                <a:latin typeface="Arial" panose="020B0604020202020204" pitchFamily="34" charset="0"/>
              </a:rPr>
              <a:t>teillä</a:t>
            </a:r>
            <a:r>
              <a:rPr lang="sv-SE" b="0" i="0" u="none" strike="noStrike" dirty="0">
                <a:solidFill>
                  <a:srgbClr val="023F88"/>
                </a:solidFill>
                <a:effectLst/>
                <a:latin typeface="Arial" panose="020B0604020202020204" pitchFamily="34" charset="0"/>
              </a:rPr>
              <a:t> on </a:t>
            </a:r>
            <a:r>
              <a:rPr lang="sv-SE" b="0" i="0" u="none" strike="noStrike" dirty="0" err="1">
                <a:solidFill>
                  <a:srgbClr val="023F88"/>
                </a:solidFill>
                <a:effectLst/>
                <a:latin typeface="Arial" panose="020B0604020202020204" pitchFamily="34" charset="0"/>
              </a:rPr>
              <a:t>mahdollisuus</a:t>
            </a:r>
            <a:r>
              <a:rPr lang="sv-SE" b="0" i="0" u="none" strike="noStrike" dirty="0">
                <a:solidFill>
                  <a:srgbClr val="023F88"/>
                </a:solidFill>
                <a:effectLst/>
                <a:latin typeface="Arial" panose="020B0604020202020204" pitchFamily="34" charset="0"/>
              </a:rPr>
              <a:t> </a:t>
            </a:r>
            <a:r>
              <a:rPr lang="sv-SE" b="0" i="0" u="none" strike="noStrike" dirty="0" err="1">
                <a:solidFill>
                  <a:srgbClr val="023F88"/>
                </a:solidFill>
                <a:effectLst/>
                <a:latin typeface="Arial" panose="020B0604020202020204" pitchFamily="34" charset="0"/>
              </a:rPr>
              <a:t>voittaa</a:t>
            </a:r>
            <a:r>
              <a:rPr lang="sv-SE" b="0" i="0" u="none" strike="noStrike" dirty="0">
                <a:solidFill>
                  <a:srgbClr val="023F88"/>
                </a:solidFill>
                <a:effectLst/>
                <a:latin typeface="Arial" panose="020B0604020202020204" pitchFamily="34" charset="0"/>
              </a:rPr>
              <a:t> 800 </a:t>
            </a:r>
            <a:r>
              <a:rPr lang="sv-SE" b="0" i="0" u="none" strike="noStrike" dirty="0" err="1">
                <a:solidFill>
                  <a:srgbClr val="023F88"/>
                </a:solidFill>
                <a:effectLst/>
                <a:latin typeface="Arial" panose="020B0604020202020204" pitchFamily="34" charset="0"/>
              </a:rPr>
              <a:t>euroa</a:t>
            </a:r>
            <a:r>
              <a:rPr lang="sv-SE" b="0" i="0" u="none" strike="noStrike" dirty="0">
                <a:solidFill>
                  <a:srgbClr val="023F88"/>
                </a:solidFill>
                <a:effectLst/>
                <a:latin typeface="Arial" panose="020B0604020202020204" pitchFamily="34" charset="0"/>
              </a:rPr>
              <a:t>. </a:t>
            </a:r>
          </a:p>
          <a:p>
            <a:pPr>
              <a:defRPr>
                <a:latin typeface="Arial"/>
                <a:ea typeface="Arial"/>
                <a:cs typeface="Arial"/>
                <a:sym typeface="Arial"/>
              </a:defRPr>
            </a:pPr>
            <a:r>
              <a:rPr lang="sv-SE" b="0" i="0" u="none" strike="noStrike" dirty="0" err="1">
                <a:solidFill>
                  <a:srgbClr val="023F88"/>
                </a:solidFill>
                <a:effectLst/>
                <a:latin typeface="Arial" panose="020B0604020202020204" pitchFamily="34" charset="0"/>
              </a:rPr>
              <a:t>Voitte</a:t>
            </a:r>
            <a:r>
              <a:rPr lang="sv-SE" b="0" i="0" u="none" strike="noStrike" dirty="0">
                <a:solidFill>
                  <a:srgbClr val="023F88"/>
                </a:solidFill>
                <a:effectLst/>
                <a:latin typeface="Arial" panose="020B0604020202020204" pitchFamily="34" charset="0"/>
              </a:rPr>
              <a:t> </a:t>
            </a:r>
            <a:r>
              <a:rPr lang="sv-SE" b="0" i="0" u="none" strike="noStrike" dirty="0" err="1">
                <a:solidFill>
                  <a:srgbClr val="023F88"/>
                </a:solidFill>
                <a:effectLst/>
                <a:latin typeface="Arial" panose="020B0604020202020204" pitchFamily="34" charset="0"/>
              </a:rPr>
              <a:t>myös</a:t>
            </a:r>
            <a:r>
              <a:rPr lang="sv-SE" b="0" i="0" u="none" strike="noStrike" dirty="0">
                <a:solidFill>
                  <a:srgbClr val="023F88"/>
                </a:solidFill>
                <a:effectLst/>
                <a:latin typeface="Arial" panose="020B0604020202020204" pitchFamily="34" charset="0"/>
              </a:rPr>
              <a:t> </a:t>
            </a:r>
            <a:r>
              <a:rPr lang="sv-SE" b="0" i="0" u="none" strike="noStrike" dirty="0" err="1">
                <a:solidFill>
                  <a:srgbClr val="023F88"/>
                </a:solidFill>
                <a:effectLst/>
                <a:latin typeface="Arial" panose="020B0604020202020204" pitchFamily="34" charset="0"/>
              </a:rPr>
              <a:t>voittaa</a:t>
            </a:r>
            <a:r>
              <a:rPr lang="sv-SE" b="0" i="0" u="none" strike="noStrike" dirty="0">
                <a:solidFill>
                  <a:srgbClr val="023F88"/>
                </a:solidFill>
                <a:effectLst/>
                <a:latin typeface="Arial" panose="020B0604020202020204" pitchFamily="34" charset="0"/>
              </a:rPr>
              <a:t> </a:t>
            </a:r>
            <a:r>
              <a:rPr lang="sv-SE" b="0" i="0" u="none" strike="noStrike" dirty="0" err="1">
                <a:solidFill>
                  <a:srgbClr val="023F88"/>
                </a:solidFill>
                <a:effectLst/>
                <a:latin typeface="Arial" panose="020B0604020202020204" pitchFamily="34" charset="0"/>
              </a:rPr>
              <a:t>mallikappaleen</a:t>
            </a:r>
            <a:r>
              <a:rPr lang="sv-SE" b="0" i="0" u="none" strike="noStrike" dirty="0">
                <a:solidFill>
                  <a:srgbClr val="023F88"/>
                </a:solidFill>
                <a:effectLst/>
                <a:latin typeface="Arial" panose="020B0604020202020204" pitchFamily="34" charset="0"/>
              </a:rPr>
              <a:t> (</a:t>
            </a:r>
            <a:r>
              <a:rPr lang="sv-SE" b="0" i="0" u="none" strike="noStrike" dirty="0" err="1">
                <a:solidFill>
                  <a:srgbClr val="023F88"/>
                </a:solidFill>
                <a:effectLst/>
                <a:latin typeface="Arial" panose="020B0604020202020204" pitchFamily="34" charset="0"/>
              </a:rPr>
              <a:t>ns</a:t>
            </a:r>
            <a:r>
              <a:rPr lang="sv-SE" b="0" i="0" u="none" strike="noStrike" dirty="0">
                <a:solidFill>
                  <a:srgbClr val="023F88"/>
                </a:solidFill>
                <a:effectLst/>
                <a:latin typeface="Arial" panose="020B0604020202020204" pitchFamily="34" charset="0"/>
              </a:rPr>
              <a:t>. </a:t>
            </a:r>
            <a:r>
              <a:rPr lang="sv-SE" b="0" i="0" u="none" strike="noStrike" dirty="0" err="1">
                <a:solidFill>
                  <a:srgbClr val="023F88"/>
                </a:solidFill>
                <a:effectLst/>
                <a:latin typeface="Arial" panose="020B0604020202020204" pitchFamily="34" charset="0"/>
              </a:rPr>
              <a:t>mockup</a:t>
            </a:r>
            <a:r>
              <a:rPr lang="sv-SE" b="0" i="0" u="none" strike="noStrike" dirty="0">
                <a:solidFill>
                  <a:srgbClr val="023F88"/>
                </a:solidFill>
                <a:effectLst/>
                <a:latin typeface="Arial" panose="020B0604020202020204" pitchFamily="34" charset="0"/>
              </a:rPr>
              <a:t>) </a:t>
            </a:r>
            <a:r>
              <a:rPr lang="sv-SE" b="0" i="0" u="none" strike="noStrike" dirty="0" err="1">
                <a:solidFill>
                  <a:srgbClr val="023F88"/>
                </a:solidFill>
                <a:effectLst/>
                <a:latin typeface="Arial" panose="020B0604020202020204" pitchFamily="34" charset="0"/>
              </a:rPr>
              <a:t>teidän</a:t>
            </a:r>
            <a:r>
              <a:rPr lang="sv-SE" b="0" i="0" u="none" strike="noStrike" dirty="0">
                <a:solidFill>
                  <a:srgbClr val="023F88"/>
                </a:solidFill>
                <a:effectLst/>
                <a:latin typeface="Arial" panose="020B0604020202020204" pitchFamily="34" charset="0"/>
              </a:rPr>
              <a:t> </a:t>
            </a:r>
            <a:r>
              <a:rPr lang="sv-SE" b="0" i="0" u="none" strike="noStrike" dirty="0" err="1">
                <a:solidFill>
                  <a:srgbClr val="023F88"/>
                </a:solidFill>
                <a:effectLst/>
                <a:latin typeface="Arial" panose="020B0604020202020204" pitchFamily="34" charset="0"/>
              </a:rPr>
              <a:t>laatimasta</a:t>
            </a:r>
            <a:r>
              <a:rPr lang="sv-SE" b="0" i="0" u="none" strike="noStrike" dirty="0">
                <a:solidFill>
                  <a:srgbClr val="023F88"/>
                </a:solidFill>
                <a:effectLst/>
                <a:latin typeface="Arial" panose="020B0604020202020204" pitchFamily="34" charset="0"/>
              </a:rPr>
              <a:t> </a:t>
            </a:r>
            <a:r>
              <a:rPr lang="sv-SE" b="0" i="0" u="none" strike="noStrike" dirty="0" err="1">
                <a:solidFill>
                  <a:srgbClr val="023F88"/>
                </a:solidFill>
                <a:effectLst/>
                <a:latin typeface="Arial" panose="020B0604020202020204" pitchFamily="34" charset="0"/>
              </a:rPr>
              <a:t>kampanjaehdotuksestanne</a:t>
            </a:r>
            <a:r>
              <a:rPr lang="sv-SE" b="0" i="0" u="none" strike="noStrike" dirty="0">
                <a:solidFill>
                  <a:srgbClr val="023F88"/>
                </a:solidFill>
                <a:effectLst/>
                <a:latin typeface="Arial" panose="020B0604020202020204" pitchFamily="34" charset="0"/>
              </a:rPr>
              <a:t>.</a:t>
            </a:r>
            <a:endParaRPr lang="sv-SE" dirty="0">
              <a:solidFill>
                <a:srgbClr val="023F88"/>
              </a:solidFill>
            </a:endParaRPr>
          </a:p>
          <a:p>
            <a:endParaRPr lang="sv-SE" dirty="0"/>
          </a:p>
        </p:txBody>
      </p:sp>
    </p:spTree>
    <p:extLst>
      <p:ext uri="{BB962C8B-B14F-4D97-AF65-F5344CB8AC3E}">
        <p14:creationId xmlns:p14="http://schemas.microsoft.com/office/powerpoint/2010/main" val="882878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37828651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Rubrikbild">
    <p:spTree>
      <p:nvGrpSpPr>
        <p:cNvPr id="1" name=""/>
        <p:cNvGrpSpPr/>
        <p:nvPr/>
      </p:nvGrpSpPr>
      <p:grpSpPr>
        <a:xfrm>
          <a:off x="0" y="0"/>
          <a:ext cx="0" cy="0"/>
          <a:chOff x="0" y="0"/>
          <a:chExt cx="0" cy="0"/>
        </a:xfrm>
      </p:grpSpPr>
      <p:pic>
        <p:nvPicPr>
          <p:cNvPr id="12" name="Bildobjekt 6" descr="Bildobjekt 6"/>
          <p:cNvPicPr>
            <a:picLocks noChangeAspect="1"/>
          </p:cNvPicPr>
          <p:nvPr/>
        </p:nvPicPr>
        <p:blipFill>
          <a:blip r:embed="rId2"/>
          <a:stretch>
            <a:fillRect/>
          </a:stretch>
        </p:blipFill>
        <p:spPr>
          <a:xfrm>
            <a:off x="10207487" y="160208"/>
            <a:ext cx="1735393" cy="1735394"/>
          </a:xfrm>
          <a:prstGeom prst="rect">
            <a:avLst/>
          </a:prstGeom>
          <a:ln w="12700">
            <a:miter lim="400000"/>
          </a:ln>
        </p:spPr>
      </p:pic>
      <p:sp>
        <p:nvSpPr>
          <p:cNvPr id="13" name="Titel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Titeltext</a:t>
            </a:r>
          </a:p>
        </p:txBody>
      </p:sp>
      <p:sp>
        <p:nvSpPr>
          <p:cNvPr id="14" name="Brödtext nivå ett…"/>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Brödtext nivå ett</a:t>
            </a:r>
          </a:p>
          <a:p>
            <a:pPr lvl="1"/>
            <a:r>
              <a:t>Brödtext nivå två</a:t>
            </a:r>
          </a:p>
          <a:p>
            <a:pPr lvl="2"/>
            <a:r>
              <a:t>Brödtext nivå tre</a:t>
            </a:r>
          </a:p>
          <a:p>
            <a:pPr lvl="3"/>
            <a:r>
              <a:t>Brödtext nivå fyra</a:t>
            </a:r>
          </a:p>
          <a:p>
            <a:pPr lvl="4"/>
            <a:r>
              <a:t>Brödtext nivå fem</a:t>
            </a:r>
          </a:p>
        </p:txBody>
      </p:sp>
      <p:sp>
        <p:nvSpPr>
          <p:cNvPr id="15"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Rubrik och innehåll">
    <p:spTree>
      <p:nvGrpSpPr>
        <p:cNvPr id="1" name=""/>
        <p:cNvGrpSpPr/>
        <p:nvPr/>
      </p:nvGrpSpPr>
      <p:grpSpPr>
        <a:xfrm>
          <a:off x="0" y="0"/>
          <a:ext cx="0" cy="0"/>
          <a:chOff x="0" y="0"/>
          <a:chExt cx="0" cy="0"/>
        </a:xfrm>
      </p:grpSpPr>
      <p:sp>
        <p:nvSpPr>
          <p:cNvPr id="22" name="Titeltext"/>
          <p:cNvSpPr txBox="1">
            <a:spLocks noGrp="1"/>
          </p:cNvSpPr>
          <p:nvPr>
            <p:ph type="title"/>
          </p:nvPr>
        </p:nvSpPr>
        <p:spPr>
          <a:prstGeom prst="rect">
            <a:avLst/>
          </a:prstGeom>
        </p:spPr>
        <p:txBody>
          <a:bodyPr/>
          <a:lstStyle/>
          <a:p>
            <a:r>
              <a:t>Titeltext</a:t>
            </a:r>
          </a:p>
        </p:txBody>
      </p:sp>
      <p:sp>
        <p:nvSpPr>
          <p:cNvPr id="23" name="Brödtext nivå ett…"/>
          <p:cNvSpPr txBox="1">
            <a:spLocks noGrp="1"/>
          </p:cNvSpPr>
          <p:nvPr>
            <p:ph type="body" idx="1"/>
          </p:nvPr>
        </p:nvSpPr>
        <p:spPr>
          <a:prstGeom prst="rect">
            <a:avLst/>
          </a:prstGeom>
        </p:spPr>
        <p:txBody>
          <a:bodyPr/>
          <a:lstStyle/>
          <a:p>
            <a:r>
              <a:t>Brödtext nivå ett</a:t>
            </a:r>
          </a:p>
          <a:p>
            <a:pPr lvl="1"/>
            <a:r>
              <a:t>Brödtext nivå två</a:t>
            </a:r>
          </a:p>
          <a:p>
            <a:pPr lvl="2"/>
            <a:r>
              <a:t>Brödtext nivå tre</a:t>
            </a:r>
          </a:p>
          <a:p>
            <a:pPr lvl="3"/>
            <a:r>
              <a:t>Brödtext nivå fyra</a:t>
            </a:r>
          </a:p>
          <a:p>
            <a:pPr lvl="4"/>
            <a:r>
              <a:t>Brödtext nivå fem</a:t>
            </a:r>
          </a:p>
        </p:txBody>
      </p:sp>
      <p:sp>
        <p:nvSpPr>
          <p:cNvPr id="24"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vsnittsrubrik">
    <p:spTree>
      <p:nvGrpSpPr>
        <p:cNvPr id="1" name=""/>
        <p:cNvGrpSpPr/>
        <p:nvPr/>
      </p:nvGrpSpPr>
      <p:grpSpPr>
        <a:xfrm>
          <a:off x="0" y="0"/>
          <a:ext cx="0" cy="0"/>
          <a:chOff x="0" y="0"/>
          <a:chExt cx="0" cy="0"/>
        </a:xfrm>
      </p:grpSpPr>
      <p:sp>
        <p:nvSpPr>
          <p:cNvPr id="31" name="Titeltext"/>
          <p:cNvSpPr txBox="1">
            <a:spLocks noGrp="1"/>
          </p:cNvSpPr>
          <p:nvPr>
            <p:ph type="title"/>
          </p:nvPr>
        </p:nvSpPr>
        <p:spPr>
          <a:xfrm>
            <a:off x="831850" y="1709738"/>
            <a:ext cx="10515600" cy="2852737"/>
          </a:xfrm>
          <a:prstGeom prst="rect">
            <a:avLst/>
          </a:prstGeom>
        </p:spPr>
        <p:txBody>
          <a:bodyPr anchor="b"/>
          <a:lstStyle>
            <a:lvl1pPr>
              <a:defRPr sz="6000"/>
            </a:lvl1pPr>
          </a:lstStyle>
          <a:p>
            <a:r>
              <a:t>Titeltext</a:t>
            </a:r>
          </a:p>
        </p:txBody>
      </p:sp>
      <p:sp>
        <p:nvSpPr>
          <p:cNvPr id="32" name="Brödtext nivå ett…"/>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33"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vå innehållsdelar">
    <p:spTree>
      <p:nvGrpSpPr>
        <p:cNvPr id="1" name=""/>
        <p:cNvGrpSpPr/>
        <p:nvPr/>
      </p:nvGrpSpPr>
      <p:grpSpPr>
        <a:xfrm>
          <a:off x="0" y="0"/>
          <a:ext cx="0" cy="0"/>
          <a:chOff x="0" y="0"/>
          <a:chExt cx="0" cy="0"/>
        </a:xfrm>
      </p:grpSpPr>
      <p:sp>
        <p:nvSpPr>
          <p:cNvPr id="40" name="Titeltext"/>
          <p:cNvSpPr txBox="1">
            <a:spLocks noGrp="1"/>
          </p:cNvSpPr>
          <p:nvPr>
            <p:ph type="title"/>
          </p:nvPr>
        </p:nvSpPr>
        <p:spPr>
          <a:prstGeom prst="rect">
            <a:avLst/>
          </a:prstGeom>
        </p:spPr>
        <p:txBody>
          <a:bodyPr/>
          <a:lstStyle/>
          <a:p>
            <a:r>
              <a:t>Titeltext</a:t>
            </a:r>
          </a:p>
        </p:txBody>
      </p:sp>
      <p:sp>
        <p:nvSpPr>
          <p:cNvPr id="41" name="Brödtext nivå ett…"/>
          <p:cNvSpPr txBox="1">
            <a:spLocks noGrp="1"/>
          </p:cNvSpPr>
          <p:nvPr>
            <p:ph type="body" sz="half" idx="1"/>
          </p:nvPr>
        </p:nvSpPr>
        <p:spPr>
          <a:xfrm>
            <a:off x="838200" y="1825625"/>
            <a:ext cx="5181600" cy="4351338"/>
          </a:xfrm>
          <a:prstGeom prst="rect">
            <a:avLst/>
          </a:prstGeom>
        </p:spPr>
        <p:txBody>
          <a:bodyPr/>
          <a:lstStyle/>
          <a:p>
            <a:r>
              <a:t>Brödtext nivå ett</a:t>
            </a:r>
          </a:p>
          <a:p>
            <a:pPr lvl="1"/>
            <a:r>
              <a:t>Brödtext nivå två</a:t>
            </a:r>
          </a:p>
          <a:p>
            <a:pPr lvl="2"/>
            <a:r>
              <a:t>Brödtext nivå tre</a:t>
            </a:r>
          </a:p>
          <a:p>
            <a:pPr lvl="3"/>
            <a:r>
              <a:t>Brödtext nivå fyra</a:t>
            </a:r>
          </a:p>
          <a:p>
            <a:pPr lvl="4"/>
            <a:r>
              <a:t>Brödtext nivå fem</a:t>
            </a:r>
          </a:p>
        </p:txBody>
      </p:sp>
      <p:sp>
        <p:nvSpPr>
          <p:cNvPr id="42"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Jämförelse">
    <p:spTree>
      <p:nvGrpSpPr>
        <p:cNvPr id="1" name=""/>
        <p:cNvGrpSpPr/>
        <p:nvPr/>
      </p:nvGrpSpPr>
      <p:grpSpPr>
        <a:xfrm>
          <a:off x="0" y="0"/>
          <a:ext cx="0" cy="0"/>
          <a:chOff x="0" y="0"/>
          <a:chExt cx="0" cy="0"/>
        </a:xfrm>
      </p:grpSpPr>
      <p:sp>
        <p:nvSpPr>
          <p:cNvPr id="49" name="Titeltext"/>
          <p:cNvSpPr txBox="1">
            <a:spLocks noGrp="1"/>
          </p:cNvSpPr>
          <p:nvPr>
            <p:ph type="title"/>
          </p:nvPr>
        </p:nvSpPr>
        <p:spPr>
          <a:xfrm>
            <a:off x="839787" y="365125"/>
            <a:ext cx="10515601" cy="1325563"/>
          </a:xfrm>
          <a:prstGeom prst="rect">
            <a:avLst/>
          </a:prstGeom>
        </p:spPr>
        <p:txBody>
          <a:bodyPr/>
          <a:lstStyle/>
          <a:p>
            <a:r>
              <a:t>Titeltext</a:t>
            </a:r>
          </a:p>
        </p:txBody>
      </p:sp>
      <p:sp>
        <p:nvSpPr>
          <p:cNvPr id="50" name="Brödtext nivå ett…"/>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a:lvl1pPr>
            <a:lvl2pPr marL="0" indent="457200">
              <a:buSzTx/>
              <a:buFontTx/>
              <a:buNone/>
              <a:defRPr sz="2400"/>
            </a:lvl2pPr>
            <a:lvl3pPr marL="0" indent="914400">
              <a:buSzTx/>
              <a:buFontTx/>
              <a:buNone/>
              <a:defRPr sz="2400"/>
            </a:lvl3pPr>
            <a:lvl4pPr marL="0" indent="1371600">
              <a:buSzTx/>
              <a:buFontTx/>
              <a:buNone/>
              <a:defRPr sz="2400"/>
            </a:lvl4pPr>
            <a:lvl5pPr marL="0" indent="1828800">
              <a:buSzTx/>
              <a:buFontTx/>
              <a:buNone/>
              <a:defRPr sz="2400"/>
            </a:lvl5pPr>
          </a:lstStyle>
          <a:p>
            <a:r>
              <a:t>Brödtext nivå ett</a:t>
            </a:r>
          </a:p>
          <a:p>
            <a:pPr lvl="1"/>
            <a:r>
              <a:t>Brödtext nivå två</a:t>
            </a:r>
          </a:p>
          <a:p>
            <a:pPr lvl="2"/>
            <a:r>
              <a:t>Brödtext nivå tre</a:t>
            </a:r>
          </a:p>
          <a:p>
            <a:pPr lvl="3"/>
            <a:r>
              <a:t>Brödtext nivå fyra</a:t>
            </a:r>
          </a:p>
          <a:p>
            <a:pPr lvl="4"/>
            <a:r>
              <a:t>Brödtext nivå fem</a:t>
            </a:r>
          </a:p>
        </p:txBody>
      </p:sp>
      <p:sp>
        <p:nvSpPr>
          <p:cNvPr id="51" name="Platshållare för text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a:pPr>
            <a:endParaRPr/>
          </a:p>
        </p:txBody>
      </p:sp>
      <p:sp>
        <p:nvSpPr>
          <p:cNvPr id="52"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Endast rubrik">
    <p:spTree>
      <p:nvGrpSpPr>
        <p:cNvPr id="1" name=""/>
        <p:cNvGrpSpPr/>
        <p:nvPr/>
      </p:nvGrpSpPr>
      <p:grpSpPr>
        <a:xfrm>
          <a:off x="0" y="0"/>
          <a:ext cx="0" cy="0"/>
          <a:chOff x="0" y="0"/>
          <a:chExt cx="0" cy="0"/>
        </a:xfrm>
      </p:grpSpPr>
      <p:sp>
        <p:nvSpPr>
          <p:cNvPr id="59" name="Titeltext"/>
          <p:cNvSpPr txBox="1">
            <a:spLocks noGrp="1"/>
          </p:cNvSpPr>
          <p:nvPr>
            <p:ph type="title"/>
          </p:nvPr>
        </p:nvSpPr>
        <p:spPr>
          <a:prstGeom prst="rect">
            <a:avLst/>
          </a:prstGeom>
        </p:spPr>
        <p:txBody>
          <a:bodyPr/>
          <a:lstStyle/>
          <a:p>
            <a:r>
              <a:t>Titeltext</a:t>
            </a:r>
          </a:p>
        </p:txBody>
      </p:sp>
      <p:sp>
        <p:nvSpPr>
          <p:cNvPr id="60"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
        <p:nvSpPr>
          <p:cNvPr id="67"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Innehåll med bildtext">
    <p:spTree>
      <p:nvGrpSpPr>
        <p:cNvPr id="1" name=""/>
        <p:cNvGrpSpPr/>
        <p:nvPr/>
      </p:nvGrpSpPr>
      <p:grpSpPr>
        <a:xfrm>
          <a:off x="0" y="0"/>
          <a:ext cx="0" cy="0"/>
          <a:chOff x="0" y="0"/>
          <a:chExt cx="0" cy="0"/>
        </a:xfrm>
      </p:grpSpPr>
      <p:sp>
        <p:nvSpPr>
          <p:cNvPr id="74" name="Titeltext"/>
          <p:cNvSpPr txBox="1">
            <a:spLocks noGrp="1"/>
          </p:cNvSpPr>
          <p:nvPr>
            <p:ph type="title"/>
          </p:nvPr>
        </p:nvSpPr>
        <p:spPr>
          <a:xfrm>
            <a:off x="839787" y="457200"/>
            <a:ext cx="3932239" cy="1600200"/>
          </a:xfrm>
          <a:prstGeom prst="rect">
            <a:avLst/>
          </a:prstGeom>
        </p:spPr>
        <p:txBody>
          <a:bodyPr anchor="b"/>
          <a:lstStyle>
            <a:lvl1pPr>
              <a:defRPr sz="3200"/>
            </a:lvl1pPr>
          </a:lstStyle>
          <a:p>
            <a:r>
              <a:t>Titeltext</a:t>
            </a:r>
          </a:p>
        </p:txBody>
      </p:sp>
      <p:sp>
        <p:nvSpPr>
          <p:cNvPr id="75" name="Brödtext nivå ett…"/>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Brödtext nivå ett</a:t>
            </a:r>
          </a:p>
          <a:p>
            <a:pPr lvl="1"/>
            <a:r>
              <a:t>Brödtext nivå två</a:t>
            </a:r>
          </a:p>
          <a:p>
            <a:pPr lvl="2"/>
            <a:r>
              <a:t>Brödtext nivå tre</a:t>
            </a:r>
          </a:p>
          <a:p>
            <a:pPr lvl="3"/>
            <a:r>
              <a:t>Brödtext nivå fyra</a:t>
            </a:r>
          </a:p>
          <a:p>
            <a:pPr lvl="4"/>
            <a:r>
              <a:t>Brödtext nivå fem</a:t>
            </a:r>
          </a:p>
        </p:txBody>
      </p:sp>
      <p:sp>
        <p:nvSpPr>
          <p:cNvPr id="76" name="Platshållare för text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77"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ild med bildtext">
    <p:spTree>
      <p:nvGrpSpPr>
        <p:cNvPr id="1" name=""/>
        <p:cNvGrpSpPr/>
        <p:nvPr/>
      </p:nvGrpSpPr>
      <p:grpSpPr>
        <a:xfrm>
          <a:off x="0" y="0"/>
          <a:ext cx="0" cy="0"/>
          <a:chOff x="0" y="0"/>
          <a:chExt cx="0" cy="0"/>
        </a:xfrm>
      </p:grpSpPr>
      <p:sp>
        <p:nvSpPr>
          <p:cNvPr id="84" name="Titeltext"/>
          <p:cNvSpPr txBox="1">
            <a:spLocks noGrp="1"/>
          </p:cNvSpPr>
          <p:nvPr>
            <p:ph type="title"/>
          </p:nvPr>
        </p:nvSpPr>
        <p:spPr>
          <a:xfrm>
            <a:off x="839787" y="457200"/>
            <a:ext cx="3932239" cy="1600200"/>
          </a:xfrm>
          <a:prstGeom prst="rect">
            <a:avLst/>
          </a:prstGeom>
        </p:spPr>
        <p:txBody>
          <a:bodyPr anchor="b"/>
          <a:lstStyle>
            <a:lvl1pPr>
              <a:defRPr sz="3200"/>
            </a:lvl1pPr>
          </a:lstStyle>
          <a:p>
            <a:r>
              <a:t>Titeltext</a:t>
            </a:r>
          </a:p>
        </p:txBody>
      </p:sp>
      <p:sp>
        <p:nvSpPr>
          <p:cNvPr id="85" name="Platshållare för bild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6" name="Brödtext nivå ett…"/>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Brödtext nivå ett</a:t>
            </a:r>
          </a:p>
          <a:p>
            <a:pPr lvl="1"/>
            <a:r>
              <a:t>Brödtext nivå två</a:t>
            </a:r>
          </a:p>
          <a:p>
            <a:pPr lvl="2"/>
            <a:r>
              <a:t>Brödtext nivå tre</a:t>
            </a:r>
          </a:p>
          <a:p>
            <a:pPr lvl="3"/>
            <a:r>
              <a:t>Brödtext nivå fyra</a:t>
            </a:r>
          </a:p>
          <a:p>
            <a:pPr lvl="4"/>
            <a:r>
              <a:t>Brödtext nivå fem</a:t>
            </a:r>
          </a:p>
        </p:txBody>
      </p:sp>
      <p:sp>
        <p:nvSpPr>
          <p:cNvPr id="87"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D54DD10E-85FF-7C76-5238-D848361B74F1}"/>
              </a:ext>
            </a:extLst>
          </p:cNvPr>
          <p:cNvSpPr txBox="1">
            <a:spLocks/>
          </p:cNvSpPr>
          <p:nvPr userDrawn="1"/>
        </p:nvSpPr>
        <p:spPr>
          <a:xfrm>
            <a:off x="1581245" y="1872000"/>
            <a:ext cx="9927254" cy="4534950"/>
          </a:xfrm>
          <a:prstGeom prst="rect">
            <a:avLst/>
          </a:prstGeom>
        </p:spPr>
        <p:txBody>
          <a:bodyPr vert="horz" lIns="0" tIns="54000" rIns="108000" bIns="54000" rtlCol="0">
            <a:no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a:lstStyle>
          <a:p>
            <a:pPr hangingPunct="1"/>
            <a:r>
              <a:rPr lang="en-GB">
                <a:latin typeface="Arial" panose="020B0604020202020204" pitchFamily="34" charset="0"/>
                <a:cs typeface="Arial" panose="020B0604020202020204" pitchFamily="34" charset="0"/>
              </a:rPr>
              <a:t>Click to edit text 24 pt</a:t>
            </a:r>
          </a:p>
          <a:p>
            <a:pPr lvl="1" hangingPunct="1"/>
            <a:r>
              <a:rPr lang="en-GB">
                <a:latin typeface="Arial" panose="020B0604020202020204" pitchFamily="34" charset="0"/>
                <a:cs typeface="Arial" panose="020B0604020202020204" pitchFamily="34" charset="0"/>
              </a:rPr>
              <a:t>Second level</a:t>
            </a:r>
          </a:p>
          <a:p>
            <a:pPr lvl="2" hangingPunct="1"/>
            <a:r>
              <a:rPr lang="en-GB">
                <a:latin typeface="Arial" panose="020B0604020202020204" pitchFamily="34" charset="0"/>
                <a:cs typeface="Arial" panose="020B0604020202020204" pitchFamily="34" charset="0"/>
              </a:rPr>
              <a:t>Third level</a:t>
            </a:r>
          </a:p>
          <a:p>
            <a:pPr lvl="3" hangingPunct="1"/>
            <a:r>
              <a:rPr lang="en-GB">
                <a:latin typeface="Arial" panose="020B0604020202020204" pitchFamily="34" charset="0"/>
                <a:cs typeface="Arial" panose="020B0604020202020204" pitchFamily="34" charset="0"/>
              </a:rPr>
              <a:t>Fourth level</a:t>
            </a:r>
          </a:p>
          <a:p>
            <a:pPr lvl="4" hangingPunct="1"/>
            <a:r>
              <a:rPr lang="en-GB">
                <a:latin typeface="Arial" panose="020B0604020202020204" pitchFamily="34" charset="0"/>
                <a:cs typeface="Arial" panose="020B0604020202020204" pitchFamily="34" charset="0"/>
              </a:rPr>
              <a:t>Fifth level</a:t>
            </a:r>
            <a:endParaRPr lang="en-GB" dirty="0">
              <a:latin typeface="Arial" panose="020B0604020202020204" pitchFamily="34" charset="0"/>
              <a:cs typeface="Arial" panose="020B0604020202020204" pitchFamily="34" charset="0"/>
            </a:endParaRPr>
          </a:p>
        </p:txBody>
      </p:sp>
      <p:sp>
        <p:nvSpPr>
          <p:cNvPr id="7" name="Title Placeholder 1">
            <a:extLst>
              <a:ext uri="{FF2B5EF4-FFF2-40B4-BE49-F238E27FC236}">
                <a16:creationId xmlns:a16="http://schemas.microsoft.com/office/drawing/2014/main" id="{C62A00D3-C2BA-BAE7-5000-1AE667533BD7}"/>
              </a:ext>
            </a:extLst>
          </p:cNvPr>
          <p:cNvSpPr txBox="1">
            <a:spLocks/>
          </p:cNvSpPr>
          <p:nvPr userDrawn="1"/>
        </p:nvSpPr>
        <p:spPr>
          <a:xfrm>
            <a:off x="1581245" y="482289"/>
            <a:ext cx="9925661" cy="432000"/>
          </a:xfrm>
          <a:prstGeom prst="rect">
            <a:avLst/>
          </a:prstGeom>
        </p:spPr>
        <p:txBody>
          <a:bodyPr vert="horz" lIns="0" tIns="54000" rIns="108000" bIns="54000" rtlCol="0" anchor="t" anchorCtr="0">
            <a:no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a:lstStyle>
          <a:p>
            <a:pPr hangingPunct="1"/>
            <a:r>
              <a:rPr lang="en-GB">
                <a:latin typeface="Arial" panose="020B0604020202020204" pitchFamily="34" charset="0"/>
                <a:cs typeface="Arial" panose="020B0604020202020204" pitchFamily="34" charset="0"/>
              </a:rPr>
              <a:t>Clickto edit title 28 pt </a:t>
            </a:r>
            <a:endParaRPr lang="en-GB" dirty="0">
              <a:latin typeface="Arial" panose="020B0604020202020204" pitchFamily="34" charset="0"/>
              <a:cs typeface="Arial" panose="020B0604020202020204" pitchFamily="34" charset="0"/>
            </a:endParaRPr>
          </a:p>
        </p:txBody>
      </p:sp>
      <p:sp>
        <p:nvSpPr>
          <p:cNvPr id="8" name="Date Placeholder 3">
            <a:extLst>
              <a:ext uri="{FF2B5EF4-FFF2-40B4-BE49-F238E27FC236}">
                <a16:creationId xmlns:a16="http://schemas.microsoft.com/office/drawing/2014/main" id="{75B8B9B0-5794-9517-43B6-D4FDBA4D8FC8}"/>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latin typeface="Arial" panose="020B0604020202020204" pitchFamily="34" charset="0"/>
                <a:cs typeface="Arial" panose="020B0604020202020204" pitchFamily="34" charset="0"/>
              </a:defRPr>
            </a:lvl1pPr>
          </a:lstStyle>
          <a:p>
            <a:r>
              <a:rPr lang="en-US"/>
              <a:t>Initials/YYYY-MM-DD</a:t>
            </a:r>
            <a:endParaRPr lang="en-GB" dirty="0"/>
          </a:p>
        </p:txBody>
      </p:sp>
      <p:sp>
        <p:nvSpPr>
          <p:cNvPr id="9" name="Slide Number Placeholder 4">
            <a:extLst>
              <a:ext uri="{FF2B5EF4-FFF2-40B4-BE49-F238E27FC236}">
                <a16:creationId xmlns:a16="http://schemas.microsoft.com/office/drawing/2014/main" id="{DA0C3CF0-105C-04F9-D743-BC40B3712879}"/>
              </a:ext>
            </a:extLst>
          </p:cNvPr>
          <p:cNvSpPr txBox="1">
            <a:spLocks/>
          </p:cNvSpPr>
          <p:nvPr userDrawn="1"/>
        </p:nvSpPr>
        <p:spPr>
          <a:xfrm>
            <a:off x="11790000" y="6526800"/>
            <a:ext cx="360000" cy="144000"/>
          </a:xfrm>
          <a:prstGeom prst="rect">
            <a:avLst/>
          </a:prstGeom>
        </p:spPr>
        <p:txBody>
          <a:bodyPr vert="horz" lIns="43200" tIns="43200" rIns="64800" bIns="4320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800" b="0" i="0" u="none" strike="noStrike" cap="none" spc="0" normalizeH="0" baseline="0">
                <a:ln>
                  <a:noFill/>
                </a:ln>
                <a:solidFill>
                  <a:schemeClr val="bg1">
                    <a:lumMod val="50000"/>
                  </a:schemeClr>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6DBB0C6A-B416-463A-A4D5-45910E1EA918}" type="slidenum">
              <a:rPr lang="en-GB" smtClean="0">
                <a:latin typeface="Arial" panose="020B0604020202020204" pitchFamily="34" charset="0"/>
                <a:cs typeface="Arial" panose="020B0604020202020204" pitchFamily="34" charset="0"/>
              </a:rPr>
              <a:pPr/>
              <a:t>‹#›</a:t>
            </a:fld>
            <a:endParaRPr lang="en-GB" dirty="0">
              <a:latin typeface="Arial" panose="020B0604020202020204" pitchFamily="34" charset="0"/>
              <a:cs typeface="Arial" panose="020B0604020202020204" pitchFamily="34" charset="0"/>
            </a:endParaRPr>
          </a:p>
        </p:txBody>
      </p:sp>
      <p:pic>
        <p:nvPicPr>
          <p:cNvPr id="10" name="Bildobjekt 9">
            <a:extLst>
              <a:ext uri="{FF2B5EF4-FFF2-40B4-BE49-F238E27FC236}">
                <a16:creationId xmlns:a16="http://schemas.microsoft.com/office/drawing/2014/main" id="{54449763-F526-E046-F16B-7956C7F643E7}"/>
              </a:ext>
            </a:extLst>
          </p:cNvPr>
          <p:cNvPicPr>
            <a:picLocks noChangeAspect="1"/>
          </p:cNvPicPr>
          <p:nvPr userDrawn="1"/>
        </p:nvPicPr>
        <p:blipFill>
          <a:blip r:embed="rId11"/>
          <a:srcRect/>
          <a:stretch/>
        </p:blipFill>
        <p:spPr>
          <a:xfrm>
            <a:off x="249" y="210"/>
            <a:ext cx="12192124" cy="6857790"/>
          </a:xfrm>
          <a:prstGeom prst="rect">
            <a:avLst/>
          </a:prstGeom>
        </p:spPr>
      </p:pic>
      <p:pic>
        <p:nvPicPr>
          <p:cNvPr id="11" name="Bildobjekt 10">
            <a:extLst>
              <a:ext uri="{FF2B5EF4-FFF2-40B4-BE49-F238E27FC236}">
                <a16:creationId xmlns:a16="http://schemas.microsoft.com/office/drawing/2014/main" id="{93B3A9DE-1814-6CE3-DC68-9CA49CB18D8D}"/>
              </a:ext>
            </a:extLst>
          </p:cNvPr>
          <p:cNvPicPr>
            <a:picLocks noChangeAspect="1"/>
          </p:cNvPicPr>
          <p:nvPr userDrawn="1"/>
        </p:nvPicPr>
        <p:blipFill>
          <a:blip r:embed="rId12"/>
          <a:srcRect/>
          <a:stretch/>
        </p:blipFill>
        <p:spPr>
          <a:xfrm>
            <a:off x="10622478" y="102393"/>
            <a:ext cx="1463752" cy="1463752"/>
          </a:xfrm>
          <a:prstGeom prst="rect">
            <a:avLst/>
          </a:prstGeom>
        </p:spPr>
      </p:pic>
      <p:pic>
        <p:nvPicPr>
          <p:cNvPr id="12" name="Bildobjekt 11">
            <a:extLst>
              <a:ext uri="{FF2B5EF4-FFF2-40B4-BE49-F238E27FC236}">
                <a16:creationId xmlns:a16="http://schemas.microsoft.com/office/drawing/2014/main" id="{73FF40C7-9EAD-EC69-3C97-318FEB28CB86}"/>
              </a:ext>
            </a:extLst>
          </p:cNvPr>
          <p:cNvPicPr>
            <a:picLocks noChangeAspect="1"/>
          </p:cNvPicPr>
          <p:nvPr userDrawn="1"/>
        </p:nvPicPr>
        <p:blipFill>
          <a:blip r:embed="rId13"/>
          <a:srcRect/>
          <a:stretch/>
        </p:blipFill>
        <p:spPr>
          <a:xfrm>
            <a:off x="332914" y="6230285"/>
            <a:ext cx="1293436" cy="323359"/>
          </a:xfrm>
          <a:prstGeom prst="rect">
            <a:avLst/>
          </a:prstGeom>
        </p:spPr>
      </p:pic>
      <p:sp>
        <p:nvSpPr>
          <p:cNvPr id="3" name="Titel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rPr dirty="0" err="1"/>
              <a:t>Titeltext</a:t>
            </a:r>
            <a:endParaRPr dirty="0"/>
          </a:p>
        </p:txBody>
      </p:sp>
      <p:sp>
        <p:nvSpPr>
          <p:cNvPr id="4" name="Brödtext nivå ett…"/>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rPr dirty="0" err="1"/>
              <a:t>Brödtext</a:t>
            </a:r>
            <a:r>
              <a:rPr dirty="0"/>
              <a:t> </a:t>
            </a:r>
            <a:r>
              <a:rPr dirty="0" err="1"/>
              <a:t>nivå</a:t>
            </a:r>
            <a:r>
              <a:rPr dirty="0"/>
              <a:t> </a:t>
            </a:r>
            <a:r>
              <a:rPr dirty="0" err="1"/>
              <a:t>ett</a:t>
            </a:r>
            <a:endParaRPr dirty="0"/>
          </a:p>
          <a:p>
            <a:pPr lvl="1"/>
            <a:r>
              <a:rPr dirty="0" err="1"/>
              <a:t>Brödtext</a:t>
            </a:r>
            <a:r>
              <a:rPr dirty="0"/>
              <a:t> </a:t>
            </a:r>
            <a:r>
              <a:rPr dirty="0" err="1"/>
              <a:t>nivå</a:t>
            </a:r>
            <a:r>
              <a:rPr dirty="0"/>
              <a:t> </a:t>
            </a:r>
            <a:r>
              <a:rPr dirty="0" err="1"/>
              <a:t>två</a:t>
            </a:r>
            <a:endParaRPr dirty="0"/>
          </a:p>
          <a:p>
            <a:pPr lvl="2"/>
            <a:r>
              <a:rPr dirty="0" err="1"/>
              <a:t>Brödtext</a:t>
            </a:r>
            <a:r>
              <a:rPr dirty="0"/>
              <a:t> </a:t>
            </a:r>
            <a:r>
              <a:rPr dirty="0" err="1"/>
              <a:t>nivå</a:t>
            </a:r>
            <a:r>
              <a:rPr dirty="0"/>
              <a:t> </a:t>
            </a:r>
            <a:r>
              <a:rPr dirty="0" err="1"/>
              <a:t>tre</a:t>
            </a:r>
            <a:endParaRPr dirty="0"/>
          </a:p>
          <a:p>
            <a:pPr lvl="3"/>
            <a:r>
              <a:rPr dirty="0" err="1"/>
              <a:t>Brödtext</a:t>
            </a:r>
            <a:r>
              <a:rPr dirty="0"/>
              <a:t> </a:t>
            </a:r>
            <a:r>
              <a:rPr dirty="0" err="1"/>
              <a:t>nivå</a:t>
            </a:r>
            <a:r>
              <a:rPr dirty="0"/>
              <a:t> </a:t>
            </a:r>
            <a:r>
              <a:rPr dirty="0" err="1"/>
              <a:t>fyra</a:t>
            </a:r>
            <a:endParaRPr dirty="0"/>
          </a:p>
          <a:p>
            <a:pPr lvl="4"/>
            <a:r>
              <a:rPr dirty="0" err="1"/>
              <a:t>Brödtext</a:t>
            </a:r>
            <a:r>
              <a:rPr dirty="0"/>
              <a:t> </a:t>
            </a:r>
            <a:r>
              <a:rPr dirty="0" err="1"/>
              <a:t>nivå</a:t>
            </a:r>
            <a:r>
              <a:rPr dirty="0"/>
              <a:t> fem</a:t>
            </a:r>
          </a:p>
        </p:txBody>
      </p:sp>
      <p:sp>
        <p:nvSpPr>
          <p:cNvPr id="5" name="Diabildsnummer"/>
          <p:cNvSpPr txBox="1">
            <a:spLocks noGrp="1"/>
          </p:cNvSpPr>
          <p:nvPr>
            <p:ph type="sldNum" sz="quarter" idx="2"/>
          </p:nvPr>
        </p:nvSpPr>
        <p:spPr>
          <a:xfrm>
            <a:off x="11073917" y="6400413"/>
            <a:ext cx="279883" cy="276999"/>
          </a:xfrm>
          <a:prstGeom prst="rect">
            <a:avLst/>
          </a:prstGeom>
          <a:ln w="12700">
            <a:miter lim="400000"/>
          </a:ln>
        </p:spPr>
        <p:txBody>
          <a:bodyPr wrap="none" lIns="45719" rIns="45719" anchor="ctr">
            <a:spAutoFit/>
          </a:bodyPr>
          <a:lstStyle>
            <a:lvl1pPr algn="r">
              <a:defRPr sz="1200">
                <a:solidFill>
                  <a:srgbClr val="888888"/>
                </a:solidFill>
                <a:latin typeface="Arial" panose="020B0604020202020204" pitchFamily="34" charset="0"/>
                <a:cs typeface="Arial" panose="020B0604020202020204" pitchFamily="34" charset="0"/>
              </a:defRPr>
            </a:lvl1pPr>
          </a:lstStyle>
          <a:p>
            <a:fld id="{86CB4B4D-7CA3-9044-876B-883B54F8677D}" type="slidenum">
              <a:rPr lang="sv-SE" smtClean="0"/>
              <a:pPr/>
              <a:t>‹#›</a:t>
            </a:fld>
            <a:endParaRPr lang="sv-S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023F88"/>
          </a:solidFill>
          <a:uFillTx/>
          <a:latin typeface="Arial" panose="020B0604020202020204" pitchFamily="34" charset="0"/>
          <a:ea typeface="+mn-ea"/>
          <a:cs typeface="Arial" panose="020B0604020202020204" pitchFamily="34" charset="0"/>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23F88"/>
          </a:solidFill>
          <a:uFillTx/>
          <a:latin typeface="Arial" panose="020B0604020202020204" pitchFamily="34" charset="0"/>
          <a:ea typeface="+mn-ea"/>
          <a:cs typeface="Arial" panose="020B0604020202020204" pitchFamily="34" charset="0"/>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23F88"/>
          </a:solidFill>
          <a:uFillTx/>
          <a:latin typeface="Arial" panose="020B0604020202020204" pitchFamily="34" charset="0"/>
          <a:ea typeface="+mn-ea"/>
          <a:cs typeface="Arial" panose="020B0604020202020204" pitchFamily="34" charset="0"/>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23F88"/>
          </a:solidFill>
          <a:uFillTx/>
          <a:latin typeface="Arial" panose="020B0604020202020204" pitchFamily="34" charset="0"/>
          <a:ea typeface="+mn-ea"/>
          <a:cs typeface="Arial" panose="020B0604020202020204" pitchFamily="34" charset="0"/>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23F88"/>
          </a:solidFill>
          <a:uFillTx/>
          <a:latin typeface="Arial" panose="020B0604020202020204" pitchFamily="34" charset="0"/>
          <a:ea typeface="+mn-ea"/>
          <a:cs typeface="Arial" panose="020B0604020202020204" pitchFamily="34" charset="0"/>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23F88"/>
          </a:solidFill>
          <a:uFillTx/>
          <a:latin typeface="Arial" panose="020B0604020202020204" pitchFamily="34" charset="0"/>
          <a:ea typeface="+mn-ea"/>
          <a:cs typeface="Arial" panose="020B0604020202020204" pitchFamily="34" charset="0"/>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kartonkikilpailu.fi/kilpailun-tehtavat/atervinningskampanjen/"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descr="En bild som visar klädsel, person, Människoansikte, småbarn&#10;&#10;Automatiskt genererad beskrivning">
            <a:extLst>
              <a:ext uri="{FF2B5EF4-FFF2-40B4-BE49-F238E27FC236}">
                <a16:creationId xmlns:a16="http://schemas.microsoft.com/office/drawing/2014/main" id="{B0EF15AF-0FD8-DE99-0B79-7478B7A2C2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7334" y="666708"/>
            <a:ext cx="6191292" cy="6191292"/>
          </a:xfrm>
          <a:prstGeom prst="rect">
            <a:avLst/>
          </a:prstGeom>
        </p:spPr>
      </p:pic>
      <p:sp>
        <p:nvSpPr>
          <p:cNvPr id="98" name="Rubrik 1"/>
          <p:cNvSpPr txBox="1"/>
          <p:nvPr/>
        </p:nvSpPr>
        <p:spPr>
          <a:xfrm>
            <a:off x="1139085" y="748677"/>
            <a:ext cx="7425795" cy="10895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nSpc>
                <a:spcPct val="90000"/>
              </a:lnSpc>
              <a:defRPr sz="2400">
                <a:latin typeface="Arial"/>
                <a:ea typeface="Arial"/>
                <a:cs typeface="Arial"/>
                <a:sym typeface="Arial"/>
              </a:defRPr>
            </a:pPr>
            <a:r>
              <a:rPr lang="sv-SE" dirty="0">
                <a:solidFill>
                  <a:srgbClr val="023F88"/>
                </a:solidFill>
              </a:rPr>
              <a:t>HAASTETEHTÄVÄ</a:t>
            </a:r>
          </a:p>
          <a:p>
            <a:pPr>
              <a:lnSpc>
                <a:spcPct val="90000"/>
              </a:lnSpc>
              <a:defRPr sz="4800" b="1">
                <a:latin typeface="Arial"/>
                <a:ea typeface="Arial"/>
                <a:cs typeface="Arial"/>
                <a:sym typeface="Arial"/>
              </a:defRPr>
            </a:pPr>
            <a:r>
              <a:rPr lang="sv-SE" dirty="0" err="1">
                <a:solidFill>
                  <a:srgbClr val="55BAED"/>
                </a:solidFill>
              </a:rPr>
              <a:t>Kierrätyskampanja</a:t>
            </a:r>
            <a:endParaRPr lang="sv-SE" dirty="0">
              <a:solidFill>
                <a:srgbClr val="55BAED"/>
              </a:solidFill>
            </a:endParaRPr>
          </a:p>
        </p:txBody>
      </p:sp>
      <p:sp>
        <p:nvSpPr>
          <p:cNvPr id="99" name="textruta 5"/>
          <p:cNvSpPr txBox="1"/>
          <p:nvPr/>
        </p:nvSpPr>
        <p:spPr>
          <a:xfrm>
            <a:off x="1139085" y="3536700"/>
            <a:ext cx="6004561"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latin typeface="Arial"/>
                <a:ea typeface="Arial"/>
                <a:cs typeface="Arial"/>
                <a:sym typeface="Arial"/>
              </a:defRPr>
            </a:lvl1pPr>
          </a:lstStyle>
          <a:p>
            <a:r>
              <a:rPr lang="sv-SE" dirty="0" err="1">
                <a:solidFill>
                  <a:srgbClr val="023F88"/>
                </a:solidFill>
              </a:rPr>
              <a:t>Yhteistyössä</a:t>
            </a:r>
            <a:r>
              <a:rPr lang="sv-SE" dirty="0">
                <a:solidFill>
                  <a:srgbClr val="023F88"/>
                </a:solidFill>
              </a:rPr>
              <a:t>:</a:t>
            </a:r>
          </a:p>
        </p:txBody>
      </p:sp>
      <p:pic>
        <p:nvPicPr>
          <p:cNvPr id="7" name="Bildobjekt 6" descr="En bild som visar text, Teckensnitt, Grafik, skärmbild&#10;&#10;Automatiskt genererad beskrivning">
            <a:extLst>
              <a:ext uri="{FF2B5EF4-FFF2-40B4-BE49-F238E27FC236}">
                <a16:creationId xmlns:a16="http://schemas.microsoft.com/office/drawing/2014/main" id="{0A4B41AE-3B7A-1BBC-6689-00BBE9CD6A0F}"/>
              </a:ext>
            </a:extLst>
          </p:cNvPr>
          <p:cNvPicPr>
            <a:picLocks noChangeAspect="1"/>
          </p:cNvPicPr>
          <p:nvPr/>
        </p:nvPicPr>
        <p:blipFill>
          <a:blip r:embed="rId4"/>
          <a:stretch>
            <a:fillRect/>
          </a:stretch>
        </p:blipFill>
        <p:spPr>
          <a:xfrm>
            <a:off x="3079975" y="3536700"/>
            <a:ext cx="2122780" cy="492397"/>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ubrik 1"/>
          <p:cNvSpPr txBox="1">
            <a:spLocks noGrp="1"/>
          </p:cNvSpPr>
          <p:nvPr>
            <p:ph type="title"/>
          </p:nvPr>
        </p:nvSpPr>
        <p:spPr>
          <a:xfrm>
            <a:off x="892917" y="1516892"/>
            <a:ext cx="5308185" cy="3454501"/>
          </a:xfrm>
          <a:prstGeom prst="rect">
            <a:avLst/>
          </a:prstGeom>
        </p:spPr>
        <p:txBody>
          <a:bodyPr>
            <a:normAutofit fontScale="90000"/>
          </a:bodyPr>
          <a:lstStyle/>
          <a:p>
            <a:pPr defTabSz="886968">
              <a:defRPr sz="2910" b="1">
                <a:latin typeface="Arial"/>
                <a:ea typeface="Arial"/>
                <a:cs typeface="Arial"/>
                <a:sym typeface="Arial"/>
              </a:defRPr>
            </a:pPr>
            <a:r>
              <a:rPr lang="sv-SE" sz="2900" dirty="0" err="1"/>
              <a:t>Suunnitelkaa</a:t>
            </a:r>
            <a:r>
              <a:rPr lang="sv-SE" sz="2900" dirty="0"/>
              <a:t> </a:t>
            </a:r>
            <a:r>
              <a:rPr lang="sv-SE" sz="2900" dirty="0" err="1"/>
              <a:t>kierrätyskampanja</a:t>
            </a:r>
            <a:r>
              <a:rPr lang="sv-SE" sz="2900" dirty="0"/>
              <a:t> </a:t>
            </a:r>
            <a:r>
              <a:rPr lang="sv-SE" sz="2900" dirty="0" err="1"/>
              <a:t>mehupakkauksen</a:t>
            </a:r>
            <a:r>
              <a:rPr lang="sv-SE" sz="2900" dirty="0"/>
              <a:t> </a:t>
            </a:r>
            <a:r>
              <a:rPr lang="sv-SE" sz="2900" dirty="0" err="1"/>
              <a:t>kanteen</a:t>
            </a:r>
            <a:r>
              <a:rPr lang="sv-SE" sz="2900" dirty="0"/>
              <a:t>!</a:t>
            </a:r>
            <a:br>
              <a:rPr lang="sv-SE" dirty="0"/>
            </a:br>
            <a:br>
              <a:rPr dirty="0"/>
            </a:br>
            <a:br>
              <a:rPr lang="sv-SE" dirty="0"/>
            </a:br>
            <a:r>
              <a:rPr lang="sv-SE" sz="2000" b="0" dirty="0" err="1"/>
              <a:t>Toisessa</a:t>
            </a:r>
            <a:r>
              <a:rPr lang="sv-SE" sz="2000" b="0" dirty="0"/>
              <a:t> </a:t>
            </a:r>
            <a:r>
              <a:rPr lang="sv-SE" sz="2000" b="0" dirty="0" err="1"/>
              <a:t>tehtävässä</a:t>
            </a:r>
            <a:r>
              <a:rPr lang="sv-SE" sz="2000" b="0" dirty="0"/>
              <a:t> </a:t>
            </a:r>
            <a:r>
              <a:rPr lang="sv-SE" sz="2000" b="0" dirty="0" err="1"/>
              <a:t>suunnittelemme</a:t>
            </a:r>
            <a:r>
              <a:rPr lang="sv-SE" sz="2000" b="0" dirty="0"/>
              <a:t> </a:t>
            </a:r>
            <a:r>
              <a:rPr lang="sv-SE" sz="2000" b="0" dirty="0" err="1"/>
              <a:t>kierrätyksestä</a:t>
            </a:r>
            <a:r>
              <a:rPr lang="sv-SE" sz="2000" b="0" dirty="0"/>
              <a:t> </a:t>
            </a:r>
            <a:r>
              <a:rPr lang="sv-SE" sz="2000" b="0" dirty="0" err="1"/>
              <a:t>kertovan</a:t>
            </a:r>
            <a:r>
              <a:rPr lang="sv-SE" sz="2000" b="0" dirty="0"/>
              <a:t> </a:t>
            </a:r>
            <a:r>
              <a:rPr lang="sv-SE" sz="2000" b="0" dirty="0" err="1"/>
              <a:t>kampanjamainoksen</a:t>
            </a:r>
            <a:r>
              <a:rPr lang="sv-SE" sz="2000" b="0" dirty="0"/>
              <a:t>. </a:t>
            </a:r>
            <a:br>
              <a:rPr lang="sv-SE" sz="2000" b="0" dirty="0"/>
            </a:br>
            <a:br>
              <a:rPr lang="sv-SE" sz="2000" b="0" dirty="0"/>
            </a:br>
            <a:br>
              <a:rPr lang="sv-SE" sz="2000" b="0" dirty="0"/>
            </a:br>
            <a:br>
              <a:rPr lang="sv-SE" sz="2000" b="0" dirty="0"/>
            </a:br>
            <a:r>
              <a:rPr lang="sv-SE" sz="2000" b="0" dirty="0" err="1">
                <a:effectLst/>
              </a:rPr>
              <a:t>Ilmoittautuneet</a:t>
            </a:r>
            <a:r>
              <a:rPr lang="sv-SE" sz="2000" b="0" dirty="0">
                <a:effectLst/>
              </a:rPr>
              <a:t> </a:t>
            </a:r>
            <a:r>
              <a:rPr lang="sv-SE" sz="2000" b="0" dirty="0" err="1">
                <a:effectLst/>
              </a:rPr>
              <a:t>ryhmät</a:t>
            </a:r>
            <a:r>
              <a:rPr lang="sv-SE" sz="2000" b="0" dirty="0">
                <a:effectLst/>
              </a:rPr>
              <a:t> </a:t>
            </a:r>
            <a:r>
              <a:rPr lang="sv-SE" sz="2000" b="0" dirty="0" err="1">
                <a:effectLst/>
              </a:rPr>
              <a:t>voivat</a:t>
            </a:r>
            <a:r>
              <a:rPr lang="sv-SE" sz="2000" b="0" dirty="0">
                <a:effectLst/>
              </a:rPr>
              <a:t> </a:t>
            </a:r>
            <a:r>
              <a:rPr lang="sv-SE" sz="2000" b="0" dirty="0" err="1">
                <a:effectLst/>
              </a:rPr>
              <a:t>osallistua</a:t>
            </a:r>
            <a:r>
              <a:rPr lang="sv-SE" sz="2000" b="0" dirty="0">
                <a:effectLst/>
              </a:rPr>
              <a:t> </a:t>
            </a:r>
            <a:r>
              <a:rPr lang="sv-SE" sz="2000" b="0" dirty="0" err="1">
                <a:effectLst/>
              </a:rPr>
              <a:t>enintään</a:t>
            </a:r>
            <a:r>
              <a:rPr lang="sv-SE" sz="2000" b="0" dirty="0">
                <a:effectLst/>
              </a:rPr>
              <a:t> </a:t>
            </a:r>
            <a:r>
              <a:rPr lang="sv-SE" sz="2000" b="0" dirty="0" err="1">
                <a:effectLst/>
              </a:rPr>
              <a:t>kolmella</a:t>
            </a:r>
            <a:r>
              <a:rPr lang="sv-SE" sz="2000" b="0" dirty="0">
                <a:effectLst/>
              </a:rPr>
              <a:t> </a:t>
            </a:r>
            <a:r>
              <a:rPr lang="sv-SE" sz="2000" b="0" dirty="0" err="1">
                <a:effectLst/>
              </a:rPr>
              <a:t>kilpailuehdotuksella</a:t>
            </a:r>
            <a:r>
              <a:rPr lang="sv-SE" sz="2000" b="0" dirty="0">
                <a:effectLst/>
              </a:rPr>
              <a:t>. </a:t>
            </a:r>
            <a:br>
              <a:rPr lang="sv-SE" sz="2000" dirty="0">
                <a:effectLst/>
              </a:rPr>
            </a:br>
            <a:endParaRPr sz="2000" b="0" dirty="0"/>
          </a:p>
        </p:txBody>
      </p:sp>
      <p:pic>
        <p:nvPicPr>
          <p:cNvPr id="4" name="Bildobjekt 3" descr="En bild som visar text, frukt, mat, ask&#10;&#10;Automatiskt genererad beskrivning">
            <a:extLst>
              <a:ext uri="{FF2B5EF4-FFF2-40B4-BE49-F238E27FC236}">
                <a16:creationId xmlns:a16="http://schemas.microsoft.com/office/drawing/2014/main" id="{4E4EF70F-1E29-2189-9E8D-5B4B7BB578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6996" y="357352"/>
            <a:ext cx="2693276" cy="5386552"/>
          </a:xfrm>
          <a:prstGeom prst="rect">
            <a:avLst/>
          </a:prstGeom>
        </p:spPr>
      </p:pic>
      <p:sp>
        <p:nvSpPr>
          <p:cNvPr id="2" name="textruta 1">
            <a:extLst>
              <a:ext uri="{FF2B5EF4-FFF2-40B4-BE49-F238E27FC236}">
                <a16:creationId xmlns:a16="http://schemas.microsoft.com/office/drawing/2014/main" id="{DA6A6DAA-6F70-1E78-662C-E23E43B8EBA1}"/>
              </a:ext>
            </a:extLst>
          </p:cNvPr>
          <p:cNvSpPr txBox="1"/>
          <p:nvPr/>
        </p:nvSpPr>
        <p:spPr>
          <a:xfrm>
            <a:off x="892918" y="1072055"/>
            <a:ext cx="7010861"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sv-SE" sz="2800" b="1" dirty="0" err="1">
                <a:solidFill>
                  <a:srgbClr val="55BAED"/>
                </a:solidFill>
                <a:latin typeface="Arial" panose="020B0604020202020204" pitchFamily="34" charset="0"/>
                <a:cs typeface="Arial" panose="020B0604020202020204" pitchFamily="34" charset="0"/>
              </a:rPr>
              <a:t>Haasteehtävä</a:t>
            </a:r>
            <a:r>
              <a:rPr lang="sv-SE" sz="2800" b="1" dirty="0">
                <a:solidFill>
                  <a:srgbClr val="55BAED"/>
                </a:solidFill>
                <a:latin typeface="Arial" panose="020B0604020202020204" pitchFamily="34" charset="0"/>
                <a:cs typeface="Arial" panose="020B0604020202020204" pitchFamily="34" charset="0"/>
              </a:rPr>
              <a:t>:</a:t>
            </a:r>
            <a:endParaRPr kumimoji="0" lang="sv-SE" sz="28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ubrik 1"/>
          <p:cNvSpPr txBox="1">
            <a:spLocks noGrp="1"/>
          </p:cNvSpPr>
          <p:nvPr>
            <p:ph type="title"/>
          </p:nvPr>
        </p:nvSpPr>
        <p:spPr>
          <a:xfrm>
            <a:off x="777303" y="2306197"/>
            <a:ext cx="4601950" cy="1067796"/>
          </a:xfrm>
          <a:prstGeom prst="rect">
            <a:avLst/>
          </a:prstGeom>
        </p:spPr>
        <p:txBody>
          <a:bodyPr>
            <a:normAutofit/>
          </a:bodyPr>
          <a:lstStyle/>
          <a:p>
            <a:pPr>
              <a:defRPr sz="3200" b="1">
                <a:latin typeface="Arial"/>
                <a:ea typeface="Arial"/>
                <a:cs typeface="Arial"/>
                <a:sym typeface="Arial"/>
              </a:defRPr>
            </a:pPr>
            <a:r>
              <a:rPr lang="sv-SE" sz="1800" b="0" dirty="0" err="1"/>
              <a:t>Laatiessamme</a:t>
            </a:r>
            <a:r>
              <a:rPr lang="sv-SE" sz="1800" b="0" dirty="0"/>
              <a:t> </a:t>
            </a:r>
            <a:r>
              <a:rPr lang="sv-SE" sz="1800" b="0" dirty="0" err="1"/>
              <a:t>kampanjaehdotuksen</a:t>
            </a:r>
            <a:r>
              <a:rPr lang="sv-SE" sz="1800" b="0" dirty="0"/>
              <a:t> </a:t>
            </a:r>
            <a:r>
              <a:rPr lang="sv-SE" sz="1800" b="0" dirty="0" err="1"/>
              <a:t>käytämme</a:t>
            </a:r>
            <a:r>
              <a:rPr lang="sv-SE" sz="1800" b="0" dirty="0"/>
              <a:t> </a:t>
            </a:r>
            <a:r>
              <a:rPr lang="sv-SE" sz="1800" b="0" dirty="0" err="1"/>
              <a:t>mehupakkausmallia</a:t>
            </a:r>
            <a:r>
              <a:rPr lang="sv-SE" sz="1800" b="0" dirty="0"/>
              <a:t>, </a:t>
            </a:r>
            <a:r>
              <a:rPr lang="sv-SE" sz="1800" b="0" dirty="0" err="1"/>
              <a:t>joka</a:t>
            </a:r>
            <a:r>
              <a:rPr lang="sv-SE" sz="1800" b="0" dirty="0"/>
              <a:t> </a:t>
            </a:r>
            <a:r>
              <a:rPr lang="sv-SE" sz="1800" b="0" dirty="0" err="1"/>
              <a:t>löytyy</a:t>
            </a:r>
            <a:r>
              <a:rPr lang="sv-SE" sz="1800" b="0" dirty="0"/>
              <a:t> </a:t>
            </a:r>
            <a:r>
              <a:rPr lang="sv-SE" sz="1800" b="0" dirty="0" err="1">
                <a:hlinkClick r:id="rId3"/>
              </a:rPr>
              <a:t>kartonkikilpailu.fi</a:t>
            </a:r>
            <a:r>
              <a:rPr lang="sv-SE" sz="1800" b="0" dirty="0">
                <a:hlinkClick r:id="rId3"/>
              </a:rPr>
              <a:t> </a:t>
            </a:r>
            <a:r>
              <a:rPr lang="sv-SE" sz="1800" b="0" dirty="0" err="1"/>
              <a:t>sivustolla</a:t>
            </a:r>
            <a:r>
              <a:rPr lang="sv-SE" sz="1800" b="0" dirty="0"/>
              <a:t>.</a:t>
            </a:r>
            <a:endParaRPr sz="1800" b="0" dirty="0"/>
          </a:p>
        </p:txBody>
      </p:sp>
      <p:pic>
        <p:nvPicPr>
          <p:cNvPr id="3" name="Bildobjekt 2">
            <a:extLst>
              <a:ext uri="{FF2B5EF4-FFF2-40B4-BE49-F238E27FC236}">
                <a16:creationId xmlns:a16="http://schemas.microsoft.com/office/drawing/2014/main" id="{07F3EBF7-650A-EC76-1A77-7A0C29A0F2D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663035" y="651987"/>
            <a:ext cx="4355210" cy="5444012"/>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text, rita, Barnkonst, clipart&#10;&#10;Automatiskt genererad beskrivning">
            <a:extLst>
              <a:ext uri="{FF2B5EF4-FFF2-40B4-BE49-F238E27FC236}">
                <a16:creationId xmlns:a16="http://schemas.microsoft.com/office/drawing/2014/main" id="{8477C765-6DAA-C9EC-CDBB-8C9CC83509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6390" y="3429000"/>
            <a:ext cx="2264255" cy="3200400"/>
          </a:xfrm>
          <a:prstGeom prst="rect">
            <a:avLst/>
          </a:prstGeom>
        </p:spPr>
      </p:pic>
      <p:pic>
        <p:nvPicPr>
          <p:cNvPr id="4" name="Bildobjekt 3" descr="En bild som visar rita, text, Barnkonst, skiss&#10;&#10;Automatiskt genererad beskrivning">
            <a:extLst>
              <a:ext uri="{FF2B5EF4-FFF2-40B4-BE49-F238E27FC236}">
                <a16:creationId xmlns:a16="http://schemas.microsoft.com/office/drawing/2014/main" id="{D41A06EF-9968-CE64-A2D5-E0C97B8BE6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7618" y="344663"/>
            <a:ext cx="2271372" cy="3210460"/>
          </a:xfrm>
          <a:prstGeom prst="rect">
            <a:avLst/>
          </a:prstGeom>
        </p:spPr>
      </p:pic>
      <p:pic>
        <p:nvPicPr>
          <p:cNvPr id="8" name="Bildobjekt 7" descr="En bild som visar Barnkonst, rita, tavla, skiss&#10;&#10;Automatiskt genererad beskrivning">
            <a:extLst>
              <a:ext uri="{FF2B5EF4-FFF2-40B4-BE49-F238E27FC236}">
                <a16:creationId xmlns:a16="http://schemas.microsoft.com/office/drawing/2014/main" id="{6C53DAD1-C37B-14B7-B99B-0C89A77152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4394" y="354722"/>
            <a:ext cx="1131674" cy="3200401"/>
          </a:xfrm>
          <a:prstGeom prst="rect">
            <a:avLst/>
          </a:prstGeom>
        </p:spPr>
      </p:pic>
      <p:pic>
        <p:nvPicPr>
          <p:cNvPr id="10" name="Bildobjekt 9" descr="En bild som visar Barnkonst, rita, skiss, konst&#10;&#10;Automatiskt genererad beskrivning">
            <a:extLst>
              <a:ext uri="{FF2B5EF4-FFF2-40B4-BE49-F238E27FC236}">
                <a16:creationId xmlns:a16="http://schemas.microsoft.com/office/drawing/2014/main" id="{F42BD29E-D6E5-E20B-2B90-B35D301B21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8393" y="3163890"/>
            <a:ext cx="1131675" cy="3465510"/>
          </a:xfrm>
          <a:prstGeom prst="rect">
            <a:avLst/>
          </a:prstGeom>
        </p:spPr>
      </p:pic>
      <p:sp>
        <p:nvSpPr>
          <p:cNvPr id="2" name="textruta 1">
            <a:extLst>
              <a:ext uri="{FF2B5EF4-FFF2-40B4-BE49-F238E27FC236}">
                <a16:creationId xmlns:a16="http://schemas.microsoft.com/office/drawing/2014/main" id="{3B66A38C-BE83-BE90-A253-5515D955C4A1}"/>
              </a:ext>
            </a:extLst>
          </p:cNvPr>
          <p:cNvSpPr txBox="1"/>
          <p:nvPr/>
        </p:nvSpPr>
        <p:spPr>
          <a:xfrm>
            <a:off x="652774" y="1305342"/>
            <a:ext cx="4707502" cy="42473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sv-SE" dirty="0" err="1">
                <a:solidFill>
                  <a:srgbClr val="023F88"/>
                </a:solidFill>
                <a:effectLst/>
                <a:latin typeface="Arial" panose="020B0604020202020204" pitchFamily="34" charset="0"/>
                <a:cs typeface="Arial" panose="020B0604020202020204" pitchFamily="34" charset="0"/>
              </a:rPr>
              <a:t>Ehdotuksemme</a:t>
            </a:r>
            <a:r>
              <a:rPr lang="sv-SE" dirty="0">
                <a:solidFill>
                  <a:srgbClr val="023F88"/>
                </a:solidFill>
                <a:effectLst/>
                <a:latin typeface="Arial" panose="020B0604020202020204" pitchFamily="34" charset="0"/>
                <a:cs typeface="Arial" panose="020B0604020202020204" pitchFamily="34" charset="0"/>
              </a:rPr>
              <a:t> </a:t>
            </a:r>
            <a:r>
              <a:rPr lang="sv-SE" dirty="0" err="1">
                <a:solidFill>
                  <a:srgbClr val="023F88"/>
                </a:solidFill>
                <a:effectLst/>
                <a:latin typeface="Arial" panose="020B0604020202020204" pitchFamily="34" charset="0"/>
                <a:cs typeface="Arial" panose="020B0604020202020204" pitchFamily="34" charset="0"/>
              </a:rPr>
              <a:t>voivat</a:t>
            </a:r>
            <a:r>
              <a:rPr lang="sv-SE" dirty="0">
                <a:solidFill>
                  <a:srgbClr val="023F88"/>
                </a:solidFill>
                <a:effectLst/>
                <a:latin typeface="Arial" panose="020B0604020202020204" pitchFamily="34" charset="0"/>
                <a:cs typeface="Arial" panose="020B0604020202020204" pitchFamily="34" charset="0"/>
              </a:rPr>
              <a:t> </a:t>
            </a:r>
            <a:r>
              <a:rPr lang="sv-SE" dirty="0" err="1">
                <a:solidFill>
                  <a:srgbClr val="023F88"/>
                </a:solidFill>
                <a:effectLst/>
                <a:latin typeface="Arial" panose="020B0604020202020204" pitchFamily="34" charset="0"/>
                <a:cs typeface="Arial" panose="020B0604020202020204" pitchFamily="34" charset="0"/>
              </a:rPr>
              <a:t>perustua</a:t>
            </a:r>
            <a:r>
              <a:rPr lang="sv-SE" dirty="0">
                <a:solidFill>
                  <a:srgbClr val="023F88"/>
                </a:solidFill>
                <a:effectLst/>
                <a:latin typeface="Arial" panose="020B0604020202020204" pitchFamily="34" charset="0"/>
                <a:cs typeface="Arial" panose="020B0604020202020204" pitchFamily="34" charset="0"/>
              </a:rPr>
              <a:t> </a:t>
            </a:r>
            <a:r>
              <a:rPr lang="sv-SE" dirty="0" err="1">
                <a:solidFill>
                  <a:srgbClr val="023F88"/>
                </a:solidFill>
                <a:effectLst/>
                <a:latin typeface="Arial" panose="020B0604020202020204" pitchFamily="34" charset="0"/>
                <a:cs typeface="Arial" panose="020B0604020202020204" pitchFamily="34" charset="0"/>
              </a:rPr>
              <a:t>esimerkiksi</a:t>
            </a:r>
            <a:r>
              <a:rPr lang="sv-SE" dirty="0">
                <a:solidFill>
                  <a:srgbClr val="023F88"/>
                </a:solidFill>
                <a:effectLst/>
                <a:latin typeface="Arial" panose="020B0604020202020204" pitchFamily="34" charset="0"/>
                <a:cs typeface="Arial" panose="020B0604020202020204" pitchFamily="34" charset="0"/>
              </a:rPr>
              <a:t> </a:t>
            </a:r>
            <a:r>
              <a:rPr lang="sv-SE" dirty="0" err="1">
                <a:solidFill>
                  <a:srgbClr val="023F88"/>
                </a:solidFill>
                <a:effectLst/>
                <a:latin typeface="Arial" panose="020B0604020202020204" pitchFamily="34" charset="0"/>
                <a:cs typeface="Arial" panose="020B0604020202020204" pitchFamily="34" charset="0"/>
              </a:rPr>
              <a:t>parhaista</a:t>
            </a:r>
            <a:r>
              <a:rPr lang="sv-SE" dirty="0">
                <a:solidFill>
                  <a:srgbClr val="023F88"/>
                </a:solidFill>
                <a:effectLst/>
                <a:latin typeface="Arial" panose="020B0604020202020204" pitchFamily="34" charset="0"/>
                <a:cs typeface="Arial" panose="020B0604020202020204" pitchFamily="34" charset="0"/>
              </a:rPr>
              <a:t> </a:t>
            </a:r>
            <a:r>
              <a:rPr lang="sv-SE" dirty="0" err="1">
                <a:solidFill>
                  <a:srgbClr val="023F88"/>
                </a:solidFill>
                <a:effectLst/>
                <a:latin typeface="Arial" panose="020B0604020202020204" pitchFamily="34" charset="0"/>
                <a:cs typeface="Arial" panose="020B0604020202020204" pitchFamily="34" charset="0"/>
              </a:rPr>
              <a:t>kierrätysvinkeistä</a:t>
            </a:r>
            <a:r>
              <a:rPr lang="sv-SE" dirty="0">
                <a:solidFill>
                  <a:srgbClr val="023F88"/>
                </a:solidFill>
                <a:effectLst/>
                <a:latin typeface="Arial" panose="020B0604020202020204" pitchFamily="34" charset="0"/>
                <a:cs typeface="Arial" panose="020B0604020202020204" pitchFamily="34" charset="0"/>
              </a:rPr>
              <a:t> </a:t>
            </a:r>
            <a:r>
              <a:rPr lang="sv-SE" dirty="0" err="1">
                <a:solidFill>
                  <a:srgbClr val="023F88"/>
                </a:solidFill>
                <a:effectLst/>
                <a:latin typeface="Arial" panose="020B0604020202020204" pitchFamily="34" charset="0"/>
                <a:cs typeface="Arial" panose="020B0604020202020204" pitchFamily="34" charset="0"/>
              </a:rPr>
              <a:t>siitä</a:t>
            </a:r>
            <a:r>
              <a:rPr lang="sv-SE" dirty="0">
                <a:solidFill>
                  <a:srgbClr val="023F88"/>
                </a:solidFill>
                <a:effectLst/>
                <a:latin typeface="Arial" panose="020B0604020202020204" pitchFamily="34" charset="0"/>
                <a:cs typeface="Arial" panose="020B0604020202020204" pitchFamily="34" charset="0"/>
              </a:rPr>
              <a:t>, </a:t>
            </a:r>
            <a:r>
              <a:rPr lang="sv-SE" dirty="0" err="1">
                <a:solidFill>
                  <a:srgbClr val="023F88"/>
                </a:solidFill>
                <a:effectLst/>
                <a:latin typeface="Arial" panose="020B0604020202020204" pitchFamily="34" charset="0"/>
                <a:cs typeface="Arial" panose="020B0604020202020204" pitchFamily="34" charset="0"/>
              </a:rPr>
              <a:t>miten</a:t>
            </a:r>
            <a:r>
              <a:rPr lang="sv-SE" dirty="0">
                <a:solidFill>
                  <a:srgbClr val="023F88"/>
                </a:solidFill>
                <a:effectLst/>
                <a:latin typeface="Arial" panose="020B0604020202020204" pitchFamily="34" charset="0"/>
                <a:cs typeface="Arial" panose="020B0604020202020204" pitchFamily="34" charset="0"/>
              </a:rPr>
              <a:t> </a:t>
            </a:r>
            <a:r>
              <a:rPr lang="sv-SE" dirty="0" err="1">
                <a:solidFill>
                  <a:srgbClr val="023F88"/>
                </a:solidFill>
                <a:effectLst/>
                <a:latin typeface="Arial" panose="020B0604020202020204" pitchFamily="34" charset="0"/>
                <a:cs typeface="Arial" panose="020B0604020202020204" pitchFamily="34" charset="0"/>
              </a:rPr>
              <a:t>kierrättämisen</a:t>
            </a:r>
            <a:r>
              <a:rPr lang="sv-SE" dirty="0">
                <a:solidFill>
                  <a:srgbClr val="023F88"/>
                </a:solidFill>
                <a:effectLst/>
                <a:latin typeface="Arial" panose="020B0604020202020204" pitchFamily="34" charset="0"/>
                <a:cs typeface="Arial" panose="020B0604020202020204" pitchFamily="34" charset="0"/>
              </a:rPr>
              <a:t> </a:t>
            </a:r>
            <a:r>
              <a:rPr lang="sv-SE" dirty="0" err="1">
                <a:solidFill>
                  <a:srgbClr val="023F88"/>
                </a:solidFill>
                <a:effectLst/>
                <a:latin typeface="Arial" panose="020B0604020202020204" pitchFamily="34" charset="0"/>
                <a:cs typeface="Arial" panose="020B0604020202020204" pitchFamily="34" charset="0"/>
              </a:rPr>
              <a:t>voisi</a:t>
            </a:r>
            <a:r>
              <a:rPr lang="sv-SE" dirty="0">
                <a:solidFill>
                  <a:srgbClr val="023F88"/>
                </a:solidFill>
                <a:effectLst/>
                <a:latin typeface="Arial" panose="020B0604020202020204" pitchFamily="34" charset="0"/>
                <a:cs typeface="Arial" panose="020B0604020202020204" pitchFamily="34" charset="0"/>
              </a:rPr>
              <a:t> </a:t>
            </a:r>
            <a:r>
              <a:rPr lang="sv-SE" dirty="0" err="1">
                <a:solidFill>
                  <a:srgbClr val="023F88"/>
                </a:solidFill>
                <a:effectLst/>
                <a:latin typeface="Arial" panose="020B0604020202020204" pitchFamily="34" charset="0"/>
                <a:cs typeface="Arial" panose="020B0604020202020204" pitchFamily="34" charset="0"/>
              </a:rPr>
              <a:t>toteuttaa</a:t>
            </a:r>
            <a:r>
              <a:rPr lang="sv-SE" dirty="0">
                <a:solidFill>
                  <a:srgbClr val="023F88"/>
                </a:solidFill>
                <a:effectLst/>
                <a:latin typeface="Arial" panose="020B0604020202020204" pitchFamily="34" charset="0"/>
                <a:cs typeface="Arial" panose="020B0604020202020204" pitchFamily="34" charset="0"/>
              </a:rPr>
              <a:t> </a:t>
            </a:r>
            <a:r>
              <a:rPr lang="sv-SE" dirty="0" err="1">
                <a:solidFill>
                  <a:srgbClr val="023F88"/>
                </a:solidFill>
                <a:effectLst/>
                <a:latin typeface="Arial" panose="020B0604020202020204" pitchFamily="34" charset="0"/>
                <a:cs typeface="Arial" panose="020B0604020202020204" pitchFamily="34" charset="0"/>
              </a:rPr>
              <a:t>kotona</a:t>
            </a:r>
            <a:r>
              <a:rPr lang="sv-SE" dirty="0">
                <a:solidFill>
                  <a:srgbClr val="023F88"/>
                </a:solidFill>
                <a:effectLst/>
                <a:latin typeface="Arial" panose="020B0604020202020204" pitchFamily="34" charset="0"/>
                <a:cs typeface="Arial" panose="020B0604020202020204" pitchFamily="34" charset="0"/>
              </a:rPr>
              <a:t>, </a:t>
            </a:r>
            <a:r>
              <a:rPr lang="sv-SE" dirty="0" err="1">
                <a:solidFill>
                  <a:srgbClr val="023F88"/>
                </a:solidFill>
                <a:effectLst/>
                <a:latin typeface="Arial" panose="020B0604020202020204" pitchFamily="34" charset="0"/>
                <a:cs typeface="Arial" panose="020B0604020202020204" pitchFamily="34" charset="0"/>
              </a:rPr>
              <a:t>koulussa</a:t>
            </a:r>
            <a:r>
              <a:rPr lang="sv-SE" dirty="0">
                <a:solidFill>
                  <a:srgbClr val="023F88"/>
                </a:solidFill>
                <a:effectLst/>
                <a:latin typeface="Arial" panose="020B0604020202020204" pitchFamily="34" charset="0"/>
                <a:cs typeface="Arial" panose="020B0604020202020204" pitchFamily="34" charset="0"/>
              </a:rPr>
              <a:t> tai </a:t>
            </a:r>
            <a:r>
              <a:rPr lang="sv-SE" dirty="0" err="1">
                <a:solidFill>
                  <a:srgbClr val="023F88"/>
                </a:solidFill>
                <a:effectLst/>
                <a:latin typeface="Arial" panose="020B0604020202020204" pitchFamily="34" charset="0"/>
                <a:cs typeface="Arial" panose="020B0604020202020204" pitchFamily="34" charset="0"/>
              </a:rPr>
              <a:t>lomalla</a:t>
            </a:r>
            <a:r>
              <a:rPr lang="sv-SE" dirty="0">
                <a:solidFill>
                  <a:srgbClr val="023F88"/>
                </a:solidFill>
                <a:effectLst/>
                <a:latin typeface="Arial" panose="020B0604020202020204" pitchFamily="34" charset="0"/>
                <a:cs typeface="Arial" panose="020B0604020202020204" pitchFamily="34" charset="0"/>
              </a:rPr>
              <a:t>. Tai </a:t>
            </a:r>
            <a:r>
              <a:rPr lang="sv-SE" dirty="0" err="1">
                <a:solidFill>
                  <a:srgbClr val="023F88"/>
                </a:solidFill>
                <a:effectLst/>
                <a:latin typeface="Arial" panose="020B0604020202020204" pitchFamily="34" charset="0"/>
                <a:cs typeface="Arial" panose="020B0604020202020204" pitchFamily="34" charset="0"/>
              </a:rPr>
              <a:t>parhaista</a:t>
            </a:r>
            <a:r>
              <a:rPr lang="sv-SE" dirty="0">
                <a:solidFill>
                  <a:srgbClr val="023F88"/>
                </a:solidFill>
                <a:effectLst/>
                <a:latin typeface="Arial" panose="020B0604020202020204" pitchFamily="34" charset="0"/>
                <a:cs typeface="Arial" panose="020B0604020202020204" pitchFamily="34" charset="0"/>
              </a:rPr>
              <a:t> </a:t>
            </a:r>
            <a:r>
              <a:rPr lang="sv-SE" dirty="0" err="1">
                <a:solidFill>
                  <a:srgbClr val="023F88"/>
                </a:solidFill>
                <a:effectLst/>
                <a:latin typeface="Arial" panose="020B0604020202020204" pitchFamily="34" charset="0"/>
                <a:cs typeface="Arial" panose="020B0604020202020204" pitchFamily="34" charset="0"/>
              </a:rPr>
              <a:t>perusteluista</a:t>
            </a:r>
            <a:r>
              <a:rPr lang="sv-SE" dirty="0">
                <a:solidFill>
                  <a:srgbClr val="023F88"/>
                </a:solidFill>
                <a:effectLst/>
                <a:latin typeface="Arial" panose="020B0604020202020204" pitchFamily="34" charset="0"/>
                <a:cs typeface="Arial" panose="020B0604020202020204" pitchFamily="34" charset="0"/>
              </a:rPr>
              <a:t> </a:t>
            </a:r>
            <a:r>
              <a:rPr lang="sv-SE" dirty="0" err="1">
                <a:solidFill>
                  <a:srgbClr val="023F88"/>
                </a:solidFill>
                <a:effectLst/>
                <a:latin typeface="Arial" panose="020B0604020202020204" pitchFamily="34" charset="0"/>
                <a:cs typeface="Arial" panose="020B0604020202020204" pitchFamily="34" charset="0"/>
              </a:rPr>
              <a:t>siitä</a:t>
            </a:r>
            <a:r>
              <a:rPr lang="sv-SE" dirty="0">
                <a:solidFill>
                  <a:srgbClr val="023F88"/>
                </a:solidFill>
                <a:effectLst/>
                <a:latin typeface="Arial" panose="020B0604020202020204" pitchFamily="34" charset="0"/>
                <a:cs typeface="Arial" panose="020B0604020202020204" pitchFamily="34" charset="0"/>
              </a:rPr>
              <a:t>, </a:t>
            </a:r>
            <a:r>
              <a:rPr lang="sv-SE" dirty="0" err="1">
                <a:solidFill>
                  <a:srgbClr val="023F88"/>
                </a:solidFill>
                <a:effectLst/>
                <a:latin typeface="Arial" panose="020B0604020202020204" pitchFamily="34" charset="0"/>
                <a:cs typeface="Arial" panose="020B0604020202020204" pitchFamily="34" charset="0"/>
              </a:rPr>
              <a:t>miksi</a:t>
            </a:r>
            <a:r>
              <a:rPr lang="sv-SE" dirty="0">
                <a:solidFill>
                  <a:srgbClr val="023F88"/>
                </a:solidFill>
                <a:effectLst/>
                <a:latin typeface="Arial" panose="020B0604020202020204" pitchFamily="34" charset="0"/>
                <a:cs typeface="Arial" panose="020B0604020202020204" pitchFamily="34" charset="0"/>
              </a:rPr>
              <a:t> </a:t>
            </a:r>
            <a:r>
              <a:rPr lang="sv-SE" dirty="0" err="1">
                <a:solidFill>
                  <a:srgbClr val="023F88"/>
                </a:solidFill>
                <a:effectLst/>
                <a:latin typeface="Arial" panose="020B0604020202020204" pitchFamily="34" charset="0"/>
                <a:cs typeface="Arial" panose="020B0604020202020204" pitchFamily="34" charset="0"/>
              </a:rPr>
              <a:t>useamman</a:t>
            </a:r>
            <a:r>
              <a:rPr lang="sv-SE" dirty="0">
                <a:solidFill>
                  <a:srgbClr val="023F88"/>
                </a:solidFill>
                <a:effectLst/>
                <a:latin typeface="Arial" panose="020B0604020202020204" pitchFamily="34" charset="0"/>
                <a:cs typeface="Arial" panose="020B0604020202020204" pitchFamily="34" charset="0"/>
              </a:rPr>
              <a:t> </a:t>
            </a:r>
            <a:r>
              <a:rPr lang="sv-SE" dirty="0" err="1">
                <a:solidFill>
                  <a:srgbClr val="023F88"/>
                </a:solidFill>
                <a:effectLst/>
                <a:latin typeface="Arial" panose="020B0604020202020204" pitchFamily="34" charset="0"/>
                <a:cs typeface="Arial" panose="020B0604020202020204" pitchFamily="34" charset="0"/>
              </a:rPr>
              <a:t>ihmisen</a:t>
            </a:r>
            <a:r>
              <a:rPr lang="sv-SE" dirty="0">
                <a:solidFill>
                  <a:srgbClr val="023F88"/>
                </a:solidFill>
                <a:effectLst/>
                <a:latin typeface="Arial" panose="020B0604020202020204" pitchFamily="34" charset="0"/>
                <a:cs typeface="Arial" panose="020B0604020202020204" pitchFamily="34" charset="0"/>
              </a:rPr>
              <a:t> </a:t>
            </a:r>
            <a:r>
              <a:rPr lang="sv-SE" dirty="0" err="1">
                <a:solidFill>
                  <a:srgbClr val="023F88"/>
                </a:solidFill>
                <a:effectLst/>
                <a:latin typeface="Arial" panose="020B0604020202020204" pitchFamily="34" charset="0"/>
                <a:cs typeface="Arial" panose="020B0604020202020204" pitchFamily="34" charset="0"/>
              </a:rPr>
              <a:t>tulisi</a:t>
            </a:r>
            <a:r>
              <a:rPr lang="sv-SE" dirty="0">
                <a:solidFill>
                  <a:srgbClr val="023F88"/>
                </a:solidFill>
                <a:effectLst/>
                <a:latin typeface="Arial" panose="020B0604020202020204" pitchFamily="34" charset="0"/>
                <a:cs typeface="Arial" panose="020B0604020202020204" pitchFamily="34" charset="0"/>
              </a:rPr>
              <a:t> </a:t>
            </a:r>
            <a:r>
              <a:rPr lang="sv-SE" dirty="0" err="1">
                <a:solidFill>
                  <a:srgbClr val="023F88"/>
                </a:solidFill>
                <a:effectLst/>
                <a:latin typeface="Arial" panose="020B0604020202020204" pitchFamily="34" charset="0"/>
                <a:cs typeface="Arial" panose="020B0604020202020204" pitchFamily="34" charset="0"/>
              </a:rPr>
              <a:t>kierrättää</a:t>
            </a:r>
            <a:r>
              <a:rPr lang="sv-SE" dirty="0">
                <a:solidFill>
                  <a:srgbClr val="023F88"/>
                </a:solidFill>
                <a:effectLst/>
                <a:latin typeface="Arial" panose="020B0604020202020204" pitchFamily="34" charset="0"/>
                <a:cs typeface="Arial" panose="020B0604020202020204" pitchFamily="34" charset="0"/>
              </a:rPr>
              <a:t> </a:t>
            </a:r>
            <a:r>
              <a:rPr lang="sv-SE" dirty="0" err="1">
                <a:solidFill>
                  <a:srgbClr val="023F88"/>
                </a:solidFill>
                <a:effectLst/>
                <a:latin typeface="Arial" panose="020B0604020202020204" pitchFamily="34" charset="0"/>
                <a:cs typeface="Arial" panose="020B0604020202020204" pitchFamily="34" charset="0"/>
              </a:rPr>
              <a:t>enemmän</a:t>
            </a:r>
            <a:r>
              <a:rPr lang="sv-SE" dirty="0">
                <a:solidFill>
                  <a:srgbClr val="023F88"/>
                </a:solidFill>
                <a:effectLst/>
                <a:latin typeface="Arial" panose="020B0604020202020204" pitchFamily="34" charset="0"/>
                <a:cs typeface="Arial" panose="020B0604020202020204" pitchFamily="34" charset="0"/>
              </a:rPr>
              <a:t>.</a:t>
            </a:r>
          </a:p>
          <a:p>
            <a:r>
              <a:rPr lang="sv-SE" dirty="0" err="1">
                <a:solidFill>
                  <a:srgbClr val="023F88"/>
                </a:solidFill>
                <a:effectLst/>
                <a:latin typeface="Arial" panose="020B0604020202020204" pitchFamily="34" charset="0"/>
                <a:cs typeface="Arial" panose="020B0604020202020204" pitchFamily="34" charset="0"/>
              </a:rPr>
              <a:t>Vain</a:t>
            </a:r>
            <a:r>
              <a:rPr lang="sv-SE" dirty="0">
                <a:solidFill>
                  <a:srgbClr val="023F88"/>
                </a:solidFill>
                <a:effectLst/>
                <a:latin typeface="Arial" panose="020B0604020202020204" pitchFamily="34" charset="0"/>
                <a:cs typeface="Arial" panose="020B0604020202020204" pitchFamily="34" charset="0"/>
              </a:rPr>
              <a:t> </a:t>
            </a:r>
            <a:r>
              <a:rPr lang="sv-SE" dirty="0" err="1">
                <a:solidFill>
                  <a:srgbClr val="023F88"/>
                </a:solidFill>
                <a:effectLst/>
                <a:latin typeface="Arial" panose="020B0604020202020204" pitchFamily="34" charset="0"/>
                <a:cs typeface="Arial" panose="020B0604020202020204" pitchFamily="34" charset="0"/>
              </a:rPr>
              <a:t>mielikuvitus</a:t>
            </a:r>
            <a:r>
              <a:rPr lang="sv-SE" dirty="0">
                <a:solidFill>
                  <a:srgbClr val="023F88"/>
                </a:solidFill>
                <a:effectLst/>
                <a:latin typeface="Arial" panose="020B0604020202020204" pitchFamily="34" charset="0"/>
                <a:cs typeface="Arial" panose="020B0604020202020204" pitchFamily="34" charset="0"/>
              </a:rPr>
              <a:t> on </a:t>
            </a:r>
            <a:r>
              <a:rPr lang="sv-SE" dirty="0" err="1">
                <a:solidFill>
                  <a:srgbClr val="023F88"/>
                </a:solidFill>
                <a:effectLst/>
                <a:latin typeface="Arial" panose="020B0604020202020204" pitchFamily="34" charset="0"/>
                <a:cs typeface="Arial" panose="020B0604020202020204" pitchFamily="34" charset="0"/>
              </a:rPr>
              <a:t>rajana</a:t>
            </a:r>
            <a:r>
              <a:rPr lang="sv-SE" dirty="0">
                <a:solidFill>
                  <a:srgbClr val="023F88"/>
                </a:solidFill>
                <a:effectLst/>
                <a:latin typeface="Arial" panose="020B0604020202020204" pitchFamily="34" charset="0"/>
                <a:cs typeface="Arial" panose="020B0604020202020204" pitchFamily="34" charset="0"/>
              </a:rPr>
              <a:t>!</a:t>
            </a:r>
            <a:br>
              <a:rPr lang="sv-SE" dirty="0">
                <a:solidFill>
                  <a:srgbClr val="023F88"/>
                </a:solidFill>
                <a:effectLst/>
                <a:latin typeface="Arial" panose="020B0604020202020204" pitchFamily="34" charset="0"/>
                <a:cs typeface="Arial" panose="020B0604020202020204" pitchFamily="34" charset="0"/>
              </a:rPr>
            </a:br>
            <a:r>
              <a:rPr lang="sv-SE" dirty="0">
                <a:solidFill>
                  <a:srgbClr val="023F88"/>
                </a:solidFill>
                <a:effectLst/>
                <a:latin typeface="Arial" panose="020B0604020202020204" pitchFamily="34" charset="0"/>
                <a:cs typeface="Arial" panose="020B0604020202020204" pitchFamily="34" charset="0"/>
              </a:rPr>
              <a:t> </a:t>
            </a:r>
            <a:br>
              <a:rPr lang="sv-SE" dirty="0">
                <a:solidFill>
                  <a:srgbClr val="023F88"/>
                </a:solidFill>
                <a:effectLst/>
                <a:latin typeface="Arial" panose="020B0604020202020204" pitchFamily="34" charset="0"/>
                <a:cs typeface="Arial" panose="020B0604020202020204" pitchFamily="34" charset="0"/>
              </a:rPr>
            </a:br>
            <a:r>
              <a:rPr lang="sv-SE" dirty="0" err="1">
                <a:solidFill>
                  <a:srgbClr val="023F88"/>
                </a:solidFill>
                <a:effectLst/>
                <a:latin typeface="Arial" panose="020B0604020202020204" pitchFamily="34" charset="0"/>
                <a:cs typeface="Arial" panose="020B0604020202020204" pitchFamily="34" charset="0"/>
              </a:rPr>
              <a:t>Havainnollistakaa</a:t>
            </a:r>
            <a:r>
              <a:rPr lang="sv-SE" dirty="0">
                <a:solidFill>
                  <a:srgbClr val="023F88"/>
                </a:solidFill>
                <a:effectLst/>
                <a:latin typeface="Arial" panose="020B0604020202020204" pitchFamily="34" charset="0"/>
                <a:cs typeface="Arial" panose="020B0604020202020204" pitchFamily="34" charset="0"/>
              </a:rPr>
              <a:t> </a:t>
            </a:r>
            <a:r>
              <a:rPr lang="sv-SE" dirty="0" err="1">
                <a:solidFill>
                  <a:srgbClr val="023F88"/>
                </a:solidFill>
                <a:effectLst/>
                <a:latin typeface="Arial" panose="020B0604020202020204" pitchFamily="34" charset="0"/>
                <a:cs typeface="Arial" panose="020B0604020202020204" pitchFamily="34" charset="0"/>
              </a:rPr>
              <a:t>kampanjaa</a:t>
            </a:r>
            <a:r>
              <a:rPr lang="sv-SE" dirty="0">
                <a:solidFill>
                  <a:srgbClr val="023F88"/>
                </a:solidFill>
                <a:effectLst/>
                <a:latin typeface="Arial" panose="020B0604020202020204" pitchFamily="34" charset="0"/>
                <a:cs typeface="Arial" panose="020B0604020202020204" pitchFamily="34" charset="0"/>
              </a:rPr>
              <a:t> </a:t>
            </a:r>
            <a:r>
              <a:rPr lang="sv-SE" dirty="0" err="1">
                <a:solidFill>
                  <a:srgbClr val="023F88"/>
                </a:solidFill>
                <a:effectLst/>
                <a:latin typeface="Arial" panose="020B0604020202020204" pitchFamily="34" charset="0"/>
                <a:cs typeface="Arial" panose="020B0604020202020204" pitchFamily="34" charset="0"/>
              </a:rPr>
              <a:t>tekstinä</a:t>
            </a:r>
            <a:r>
              <a:rPr lang="sv-SE" dirty="0">
                <a:solidFill>
                  <a:srgbClr val="023F88"/>
                </a:solidFill>
                <a:effectLst/>
                <a:latin typeface="Arial" panose="020B0604020202020204" pitchFamily="34" charset="0"/>
                <a:cs typeface="Arial" panose="020B0604020202020204" pitchFamily="34" charset="0"/>
              </a:rPr>
              <a:t> ja/tai </a:t>
            </a:r>
            <a:r>
              <a:rPr lang="sv-SE" dirty="0" err="1">
                <a:solidFill>
                  <a:srgbClr val="023F88"/>
                </a:solidFill>
                <a:effectLst/>
                <a:latin typeface="Arial" panose="020B0604020202020204" pitchFamily="34" charset="0"/>
                <a:cs typeface="Arial" panose="020B0604020202020204" pitchFamily="34" charset="0"/>
              </a:rPr>
              <a:t>kuvana</a:t>
            </a:r>
            <a:r>
              <a:rPr lang="sv-SE" dirty="0">
                <a:solidFill>
                  <a:srgbClr val="023F88"/>
                </a:solidFill>
                <a:effectLst/>
                <a:latin typeface="Arial" panose="020B0604020202020204" pitchFamily="34" charset="0"/>
                <a:cs typeface="Arial" panose="020B0604020202020204" pitchFamily="34" charset="0"/>
              </a:rPr>
              <a:t>. </a:t>
            </a:r>
          </a:p>
          <a:p>
            <a:endParaRPr lang="sv-SE" dirty="0">
              <a:solidFill>
                <a:srgbClr val="023F88"/>
              </a:solidFill>
              <a:latin typeface="Arial" panose="020B0604020202020204" pitchFamily="34" charset="0"/>
              <a:cs typeface="Arial" panose="020B0604020202020204" pitchFamily="34" charset="0"/>
            </a:endParaRPr>
          </a:p>
          <a:p>
            <a:r>
              <a:rPr lang="sv-SE" i="1" dirty="0" err="1">
                <a:solidFill>
                  <a:srgbClr val="023F88"/>
                </a:solidFill>
                <a:effectLst/>
                <a:latin typeface="Arial" panose="020B0604020202020204" pitchFamily="34" charset="0"/>
                <a:cs typeface="Arial" panose="020B0604020202020204" pitchFamily="34" charset="0"/>
              </a:rPr>
              <a:t>Muistakaa</a:t>
            </a:r>
            <a:r>
              <a:rPr lang="sv-SE" i="1" dirty="0">
                <a:solidFill>
                  <a:srgbClr val="023F88"/>
                </a:solidFill>
                <a:effectLst/>
                <a:latin typeface="Arial" panose="020B0604020202020204" pitchFamily="34" charset="0"/>
                <a:cs typeface="Arial" panose="020B0604020202020204" pitchFamily="34" charset="0"/>
              </a:rPr>
              <a:t>, </a:t>
            </a:r>
            <a:r>
              <a:rPr lang="sv-SE" i="1" dirty="0" err="1">
                <a:solidFill>
                  <a:srgbClr val="023F88"/>
                </a:solidFill>
                <a:effectLst/>
                <a:latin typeface="Arial" panose="020B0604020202020204" pitchFamily="34" charset="0"/>
                <a:cs typeface="Arial" panose="020B0604020202020204" pitchFamily="34" charset="0"/>
              </a:rPr>
              <a:t>että</a:t>
            </a:r>
            <a:r>
              <a:rPr lang="sv-SE" i="1" dirty="0">
                <a:solidFill>
                  <a:srgbClr val="023F88"/>
                </a:solidFill>
                <a:effectLst/>
                <a:latin typeface="Arial" panose="020B0604020202020204" pitchFamily="34" charset="0"/>
                <a:cs typeface="Arial" panose="020B0604020202020204" pitchFamily="34" charset="0"/>
              </a:rPr>
              <a:t> </a:t>
            </a:r>
            <a:r>
              <a:rPr lang="sv-SE" i="1" dirty="0" err="1">
                <a:solidFill>
                  <a:srgbClr val="023F88"/>
                </a:solidFill>
                <a:effectLst/>
                <a:latin typeface="Arial" panose="020B0604020202020204" pitchFamily="34" charset="0"/>
                <a:cs typeface="Arial" panose="020B0604020202020204" pitchFamily="34" charset="0"/>
              </a:rPr>
              <a:t>kampanjasanoma</a:t>
            </a:r>
            <a:r>
              <a:rPr lang="sv-SE" i="1" dirty="0">
                <a:solidFill>
                  <a:srgbClr val="023F88"/>
                </a:solidFill>
                <a:effectLst/>
                <a:latin typeface="Arial" panose="020B0604020202020204" pitchFamily="34" charset="0"/>
                <a:cs typeface="Arial" panose="020B0604020202020204" pitchFamily="34" charset="0"/>
              </a:rPr>
              <a:t> </a:t>
            </a:r>
            <a:r>
              <a:rPr lang="sv-SE" i="1" dirty="0" err="1">
                <a:solidFill>
                  <a:srgbClr val="023F88"/>
                </a:solidFill>
                <a:effectLst/>
                <a:latin typeface="Arial" panose="020B0604020202020204" pitchFamily="34" charset="0"/>
                <a:cs typeface="Arial" panose="020B0604020202020204" pitchFamily="34" charset="0"/>
              </a:rPr>
              <a:t>pitää</a:t>
            </a:r>
            <a:r>
              <a:rPr lang="sv-SE" i="1" dirty="0">
                <a:solidFill>
                  <a:srgbClr val="023F88"/>
                </a:solidFill>
                <a:effectLst/>
                <a:latin typeface="Arial" panose="020B0604020202020204" pitchFamily="34" charset="0"/>
                <a:cs typeface="Arial" panose="020B0604020202020204" pitchFamily="34" charset="0"/>
              </a:rPr>
              <a:t> olla </a:t>
            </a:r>
            <a:r>
              <a:rPr lang="sv-SE" i="1" dirty="0" err="1">
                <a:solidFill>
                  <a:srgbClr val="023F88"/>
                </a:solidFill>
                <a:effectLst/>
                <a:latin typeface="Arial" panose="020B0604020202020204" pitchFamily="34" charset="0"/>
                <a:cs typeface="Arial" panose="020B0604020202020204" pitchFamily="34" charset="0"/>
              </a:rPr>
              <a:t>mahdollista</a:t>
            </a:r>
            <a:r>
              <a:rPr lang="sv-SE" i="1" dirty="0">
                <a:solidFill>
                  <a:srgbClr val="023F88"/>
                </a:solidFill>
                <a:effectLst/>
                <a:latin typeface="Arial" panose="020B0604020202020204" pitchFamily="34" charset="0"/>
                <a:cs typeface="Arial" panose="020B0604020202020204" pitchFamily="34" charset="0"/>
              </a:rPr>
              <a:t> </a:t>
            </a:r>
            <a:r>
              <a:rPr lang="sv-SE" i="1" dirty="0" err="1">
                <a:solidFill>
                  <a:srgbClr val="023F88"/>
                </a:solidFill>
                <a:effectLst/>
                <a:latin typeface="Arial" panose="020B0604020202020204" pitchFamily="34" charset="0"/>
                <a:cs typeface="Arial" panose="020B0604020202020204" pitchFamily="34" charset="0"/>
              </a:rPr>
              <a:t>painattaa</a:t>
            </a:r>
            <a:r>
              <a:rPr lang="sv-SE" i="1" dirty="0">
                <a:solidFill>
                  <a:srgbClr val="023F88"/>
                </a:solidFill>
                <a:effectLst/>
                <a:latin typeface="Arial" panose="020B0604020202020204" pitchFamily="34" charset="0"/>
                <a:cs typeface="Arial" panose="020B0604020202020204" pitchFamily="34" charset="0"/>
              </a:rPr>
              <a:t>, </a:t>
            </a:r>
            <a:r>
              <a:rPr lang="sv-SE" i="1" dirty="0" err="1">
                <a:solidFill>
                  <a:srgbClr val="023F88"/>
                </a:solidFill>
                <a:effectLst/>
                <a:latin typeface="Arial" panose="020B0604020202020204" pitchFamily="34" charset="0"/>
                <a:cs typeface="Arial" panose="020B0604020202020204" pitchFamily="34" charset="0"/>
              </a:rPr>
              <a:t>joten</a:t>
            </a:r>
            <a:r>
              <a:rPr lang="sv-SE" i="1" dirty="0">
                <a:solidFill>
                  <a:srgbClr val="023F88"/>
                </a:solidFill>
                <a:effectLst/>
                <a:latin typeface="Arial" panose="020B0604020202020204" pitchFamily="34" charset="0"/>
                <a:cs typeface="Arial" panose="020B0604020202020204" pitchFamily="34" charset="0"/>
              </a:rPr>
              <a:t> </a:t>
            </a:r>
            <a:r>
              <a:rPr lang="sv-SE" i="1" dirty="0" err="1">
                <a:solidFill>
                  <a:srgbClr val="023F88"/>
                </a:solidFill>
                <a:effectLst/>
                <a:latin typeface="Arial" panose="020B0604020202020204" pitchFamily="34" charset="0"/>
                <a:cs typeface="Arial" panose="020B0604020202020204" pitchFamily="34" charset="0"/>
              </a:rPr>
              <a:t>välttäkää</a:t>
            </a:r>
            <a:r>
              <a:rPr lang="sv-SE" i="1" dirty="0">
                <a:solidFill>
                  <a:srgbClr val="023F88"/>
                </a:solidFill>
                <a:effectLst/>
                <a:latin typeface="Arial" panose="020B0604020202020204" pitchFamily="34" charset="0"/>
                <a:cs typeface="Arial" panose="020B0604020202020204" pitchFamily="34" charset="0"/>
              </a:rPr>
              <a:t> </a:t>
            </a:r>
            <a:r>
              <a:rPr lang="sv-SE" i="1" dirty="0" err="1">
                <a:solidFill>
                  <a:srgbClr val="023F88"/>
                </a:solidFill>
                <a:effectLst/>
                <a:latin typeface="Arial" panose="020B0604020202020204" pitchFamily="34" charset="0"/>
                <a:cs typeface="Arial" panose="020B0604020202020204" pitchFamily="34" charset="0"/>
              </a:rPr>
              <a:t>liian</a:t>
            </a:r>
            <a:r>
              <a:rPr lang="sv-SE" i="1" dirty="0">
                <a:solidFill>
                  <a:srgbClr val="023F88"/>
                </a:solidFill>
                <a:effectLst/>
                <a:latin typeface="Arial" panose="020B0604020202020204" pitchFamily="34" charset="0"/>
                <a:cs typeface="Arial" panose="020B0604020202020204" pitchFamily="34" charset="0"/>
              </a:rPr>
              <a:t> </a:t>
            </a:r>
            <a:r>
              <a:rPr lang="sv-SE" i="1" dirty="0" err="1">
                <a:solidFill>
                  <a:srgbClr val="023F88"/>
                </a:solidFill>
                <a:effectLst/>
                <a:latin typeface="Arial" panose="020B0604020202020204" pitchFamily="34" charset="0"/>
                <a:cs typeface="Arial" panose="020B0604020202020204" pitchFamily="34" charset="0"/>
              </a:rPr>
              <a:t>pieniä</a:t>
            </a:r>
            <a:r>
              <a:rPr lang="sv-SE" i="1" dirty="0">
                <a:solidFill>
                  <a:srgbClr val="023F88"/>
                </a:solidFill>
                <a:effectLst/>
                <a:latin typeface="Arial" panose="020B0604020202020204" pitchFamily="34" charset="0"/>
                <a:cs typeface="Arial" panose="020B0604020202020204" pitchFamily="34" charset="0"/>
              </a:rPr>
              <a:t> </a:t>
            </a:r>
            <a:r>
              <a:rPr lang="sv-SE" i="1" dirty="0" err="1">
                <a:solidFill>
                  <a:srgbClr val="023F88"/>
                </a:solidFill>
                <a:effectLst/>
                <a:latin typeface="Arial" panose="020B0604020202020204" pitchFamily="34" charset="0"/>
                <a:cs typeface="Arial" panose="020B0604020202020204" pitchFamily="34" charset="0"/>
              </a:rPr>
              <a:t>kuvia</a:t>
            </a:r>
            <a:r>
              <a:rPr lang="sv-SE" i="1" dirty="0">
                <a:solidFill>
                  <a:srgbClr val="023F88"/>
                </a:solidFill>
                <a:effectLst/>
                <a:latin typeface="Arial" panose="020B0604020202020204" pitchFamily="34" charset="0"/>
                <a:cs typeface="Arial" panose="020B0604020202020204" pitchFamily="34" charset="0"/>
              </a:rPr>
              <a:t> ja </a:t>
            </a:r>
            <a:r>
              <a:rPr lang="sv-SE" i="1" dirty="0" err="1">
                <a:solidFill>
                  <a:srgbClr val="023F88"/>
                </a:solidFill>
                <a:effectLst/>
                <a:latin typeface="Arial" panose="020B0604020202020204" pitchFamily="34" charset="0"/>
                <a:cs typeface="Arial" panose="020B0604020202020204" pitchFamily="34" charset="0"/>
              </a:rPr>
              <a:t>tekstiä</a:t>
            </a:r>
            <a:r>
              <a:rPr lang="sv-SE" i="1" dirty="0">
                <a:solidFill>
                  <a:srgbClr val="023F88"/>
                </a:solidFill>
                <a:effectLst/>
                <a:latin typeface="Arial" panose="020B0604020202020204" pitchFamily="34" charset="0"/>
                <a:cs typeface="Arial" panose="020B0604020202020204" pitchFamily="34" charset="0"/>
              </a:rPr>
              <a:t>.</a:t>
            </a:r>
          </a:p>
          <a:p>
            <a:pPr marL="0" marR="0" indent="0" algn="l" defTabSz="914400" rtl="0" fontAlgn="auto" latinLnBrk="0" hangingPunct="0">
              <a:lnSpc>
                <a:spcPct val="100000"/>
              </a:lnSpc>
              <a:spcBef>
                <a:spcPts val="0"/>
              </a:spcBef>
              <a:spcAft>
                <a:spcPts val="0"/>
              </a:spcAft>
              <a:buClrTx/>
              <a:buSzTx/>
              <a:buFontTx/>
              <a:buNone/>
              <a:tabLst/>
            </a:pPr>
            <a:endParaRPr kumimoji="0" lang="sv-SE" sz="1800" b="0" i="0" u="none" strike="noStrike" cap="none" spc="0" normalizeH="0" baseline="0" dirty="0">
              <a:ln>
                <a:noFill/>
              </a:ln>
              <a:solidFill>
                <a:srgbClr val="000000"/>
              </a:solidFill>
              <a:effectLst/>
              <a:uFillTx/>
              <a:latin typeface="+mn-lt"/>
              <a:ea typeface="+mn-ea"/>
              <a:cs typeface="+mn-cs"/>
              <a:sym typeface="Calibri"/>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ubrik 1"/>
          <p:cNvSpPr txBox="1">
            <a:spLocks noGrp="1"/>
          </p:cNvSpPr>
          <p:nvPr>
            <p:ph type="title"/>
          </p:nvPr>
        </p:nvSpPr>
        <p:spPr>
          <a:xfrm>
            <a:off x="594192" y="746103"/>
            <a:ext cx="4384209" cy="5365794"/>
          </a:xfrm>
          <a:prstGeom prst="rect">
            <a:avLst/>
          </a:prstGeom>
        </p:spPr>
        <p:txBody>
          <a:bodyPr>
            <a:normAutofit/>
          </a:bodyPr>
          <a:lstStyle/>
          <a:p>
            <a:pPr>
              <a:defRPr sz="2000">
                <a:latin typeface="Arial"/>
                <a:ea typeface="Arial"/>
                <a:cs typeface="Arial"/>
                <a:sym typeface="Arial"/>
              </a:defRPr>
            </a:pPr>
            <a:r>
              <a:rPr lang="sv-SE" sz="1800" b="0" dirty="0" err="1"/>
              <a:t>Otamme</a:t>
            </a:r>
            <a:r>
              <a:rPr lang="sv-SE" sz="1800" b="0" dirty="0"/>
              <a:t> </a:t>
            </a:r>
            <a:r>
              <a:rPr lang="sv-SE" sz="1800" b="0" dirty="0" err="1"/>
              <a:t>tämän</a:t>
            </a:r>
            <a:r>
              <a:rPr lang="sv-SE" sz="1800" b="0" dirty="0"/>
              <a:t> </a:t>
            </a:r>
            <a:r>
              <a:rPr lang="sv-SE" sz="1800" b="0" dirty="0" err="1"/>
              <a:t>jälkeen</a:t>
            </a:r>
            <a:r>
              <a:rPr lang="sv-SE" sz="1800" b="0" dirty="0"/>
              <a:t> YHDEN </a:t>
            </a:r>
            <a:r>
              <a:rPr lang="sv-SE" sz="1800" b="0" dirty="0" err="1"/>
              <a:t>kuvan</a:t>
            </a:r>
            <a:r>
              <a:rPr lang="sv-SE" sz="1800" b="0" dirty="0"/>
              <a:t> </a:t>
            </a:r>
            <a:r>
              <a:rPr lang="sv-SE" sz="1800" b="0" dirty="0" err="1"/>
              <a:t>ehdotuksistamme</a:t>
            </a:r>
            <a:r>
              <a:rPr lang="sv-SE" sz="1800" b="0" dirty="0"/>
              <a:t>, </a:t>
            </a:r>
            <a:r>
              <a:rPr lang="sv-SE" sz="1800" b="0" dirty="0" err="1"/>
              <a:t>jonka</a:t>
            </a:r>
            <a:r>
              <a:rPr lang="sv-SE" sz="1800" b="0" dirty="0"/>
              <a:t> </a:t>
            </a:r>
            <a:r>
              <a:rPr lang="sv-SE" sz="1800" b="0" dirty="0" err="1"/>
              <a:t>lataamme</a:t>
            </a:r>
            <a:r>
              <a:rPr lang="sv-SE" sz="1800" b="0" dirty="0"/>
              <a:t> </a:t>
            </a:r>
            <a:r>
              <a:rPr lang="sv-SE" sz="1800" b="0" dirty="0" err="1"/>
              <a:t>Kartonkikilpailun</a:t>
            </a:r>
            <a:r>
              <a:rPr lang="sv-SE" sz="1800" b="0" dirty="0"/>
              <a:t> ”</a:t>
            </a:r>
            <a:r>
              <a:rPr lang="sv-SE" sz="1800" b="0" dirty="0" err="1"/>
              <a:t>Omille</a:t>
            </a:r>
            <a:r>
              <a:rPr lang="sv-SE" sz="1800" b="0" dirty="0"/>
              <a:t> </a:t>
            </a:r>
            <a:r>
              <a:rPr lang="sv-SE" sz="1800" b="0" dirty="0" err="1"/>
              <a:t>sivuille</a:t>
            </a:r>
            <a:r>
              <a:rPr lang="sv-SE" sz="1800" b="0" dirty="0"/>
              <a:t>”.</a:t>
            </a:r>
            <a:br>
              <a:rPr lang="sv-SE" sz="1800" b="0" dirty="0"/>
            </a:br>
            <a:r>
              <a:rPr sz="1800" b="0" dirty="0"/>
              <a:t> </a:t>
            </a:r>
            <a:br>
              <a:rPr sz="1800" b="0" dirty="0"/>
            </a:br>
            <a:r>
              <a:rPr lang="sv-SE" sz="1800" b="0" dirty="0" err="1"/>
              <a:t>Säästämme</a:t>
            </a:r>
            <a:r>
              <a:rPr lang="sv-SE" sz="1800" b="0" dirty="0"/>
              <a:t> </a:t>
            </a:r>
            <a:r>
              <a:rPr lang="sv-SE" sz="1800" b="0" dirty="0" err="1"/>
              <a:t>kilpailuehdotuksemme</a:t>
            </a:r>
            <a:r>
              <a:rPr lang="sv-SE" sz="1800" b="0" dirty="0"/>
              <a:t> </a:t>
            </a:r>
            <a:r>
              <a:rPr lang="sv-SE" sz="1800" b="0" dirty="0" err="1"/>
              <a:t>kilpailun</a:t>
            </a:r>
            <a:r>
              <a:rPr lang="sv-SE" sz="1800" b="0" dirty="0"/>
              <a:t> </a:t>
            </a:r>
            <a:r>
              <a:rPr lang="sv-SE" sz="1800" b="0" dirty="0" err="1"/>
              <a:t>ratkeamiseen</a:t>
            </a:r>
            <a:r>
              <a:rPr lang="sv-SE" sz="1800" b="0" dirty="0"/>
              <a:t> </a:t>
            </a:r>
            <a:r>
              <a:rPr lang="sv-SE" sz="1800" b="0" dirty="0" err="1"/>
              <a:t>asti</a:t>
            </a:r>
            <a:r>
              <a:rPr lang="sv-SE" sz="1800" b="0" dirty="0"/>
              <a:t>. </a:t>
            </a:r>
            <a:r>
              <a:rPr lang="sv-SE" sz="1800" b="0" dirty="0" err="1"/>
              <a:t>Mikäli</a:t>
            </a:r>
            <a:r>
              <a:rPr lang="sv-SE" sz="1800" b="0" dirty="0"/>
              <a:t> </a:t>
            </a:r>
            <a:r>
              <a:rPr lang="sv-SE" sz="1800" b="0" dirty="0" err="1"/>
              <a:t>juuri</a:t>
            </a:r>
            <a:r>
              <a:rPr lang="sv-SE" sz="1800" b="0" dirty="0"/>
              <a:t> </a:t>
            </a:r>
            <a:r>
              <a:rPr lang="sv-SE" sz="1800" b="0" dirty="0" err="1"/>
              <a:t>meidän</a:t>
            </a:r>
            <a:r>
              <a:rPr lang="sv-SE" sz="1800" b="0" dirty="0"/>
              <a:t> </a:t>
            </a:r>
            <a:r>
              <a:rPr lang="sv-SE" sz="1800" b="0" dirty="0" err="1"/>
              <a:t>ehdotuksemme</a:t>
            </a:r>
            <a:r>
              <a:rPr lang="sv-SE" sz="1800" b="0" dirty="0"/>
              <a:t> on se </a:t>
            </a:r>
            <a:r>
              <a:rPr lang="sv-SE" sz="1800" b="0" dirty="0" err="1"/>
              <a:t>joka</a:t>
            </a:r>
            <a:r>
              <a:rPr lang="sv-SE" sz="1800" b="0" dirty="0"/>
              <a:t> </a:t>
            </a:r>
            <a:r>
              <a:rPr lang="sv-SE" sz="1800" b="0" dirty="0" err="1"/>
              <a:t>voittaa</a:t>
            </a:r>
            <a:r>
              <a:rPr lang="sv-SE" sz="1800" b="0" dirty="0"/>
              <a:t>, </a:t>
            </a:r>
            <a:r>
              <a:rPr lang="sv-SE" sz="1800" b="0" dirty="0" err="1"/>
              <a:t>meidän</a:t>
            </a:r>
            <a:r>
              <a:rPr lang="sv-SE" sz="1800" b="0" dirty="0"/>
              <a:t> </a:t>
            </a:r>
            <a:r>
              <a:rPr lang="sv-SE" sz="1800" b="0" dirty="0" err="1"/>
              <a:t>tulee</a:t>
            </a:r>
            <a:r>
              <a:rPr lang="sv-SE" sz="1800" b="0" dirty="0"/>
              <a:t> </a:t>
            </a:r>
            <a:r>
              <a:rPr lang="sv-SE" sz="1800" b="0" dirty="0" err="1"/>
              <a:t>lähettää</a:t>
            </a:r>
            <a:r>
              <a:rPr lang="sv-SE" sz="1800" b="0" dirty="0"/>
              <a:t> </a:t>
            </a:r>
            <a:r>
              <a:rPr lang="sv-SE" sz="1800" b="0" dirty="0" err="1"/>
              <a:t>ehdotuksemme</a:t>
            </a:r>
            <a:r>
              <a:rPr lang="sv-SE" sz="1800" b="0" dirty="0"/>
              <a:t>, </a:t>
            </a:r>
            <a:r>
              <a:rPr lang="sv-SE" sz="1800" b="0" dirty="0" err="1"/>
              <a:t>jotta</a:t>
            </a:r>
            <a:r>
              <a:rPr lang="sv-SE" sz="1800" b="0" dirty="0"/>
              <a:t> </a:t>
            </a:r>
            <a:r>
              <a:rPr lang="sv-SE" sz="1800" b="0" dirty="0" err="1"/>
              <a:t>saamme</a:t>
            </a:r>
            <a:r>
              <a:rPr lang="sv-SE" sz="1800" b="0" dirty="0"/>
              <a:t> Tetra </a:t>
            </a:r>
            <a:r>
              <a:rPr lang="sv-SE" sz="1800" b="0" dirty="0" err="1"/>
              <a:t>Pakilta</a:t>
            </a:r>
            <a:r>
              <a:rPr lang="sv-SE" sz="1800" b="0" dirty="0"/>
              <a:t> </a:t>
            </a:r>
            <a:r>
              <a:rPr lang="sv-SE" sz="1800" b="0" dirty="0" err="1"/>
              <a:t>palkintona</a:t>
            </a:r>
            <a:r>
              <a:rPr lang="sv-SE" sz="1800" b="0" dirty="0"/>
              <a:t> </a:t>
            </a:r>
            <a:r>
              <a:rPr lang="sv-SE" sz="1800" b="0" dirty="0" err="1"/>
              <a:t>oikeaan</a:t>
            </a:r>
            <a:r>
              <a:rPr lang="sv-SE" sz="1800" b="0" dirty="0"/>
              <a:t> </a:t>
            </a:r>
            <a:r>
              <a:rPr lang="sv-SE" sz="1800" b="0" dirty="0" err="1"/>
              <a:t>pakkaukseen</a:t>
            </a:r>
            <a:r>
              <a:rPr lang="sv-SE" sz="1800" b="0" dirty="0"/>
              <a:t> </a:t>
            </a:r>
            <a:r>
              <a:rPr lang="sv-SE" sz="1800" b="0" dirty="0" err="1"/>
              <a:t>painatetun</a:t>
            </a:r>
            <a:r>
              <a:rPr lang="sv-SE" sz="1800" b="0" dirty="0"/>
              <a:t> </a:t>
            </a:r>
            <a:r>
              <a:rPr lang="sv-SE" sz="1800" b="0" dirty="0" err="1"/>
              <a:t>kilpailuehdotuksemme</a:t>
            </a:r>
            <a:r>
              <a:rPr lang="sv-SE" sz="1800" b="0" dirty="0"/>
              <a:t>.</a:t>
            </a:r>
            <a:br>
              <a:rPr lang="sv-SE" sz="1800" b="0" dirty="0"/>
            </a:br>
            <a:br>
              <a:rPr sz="1800" b="0" dirty="0"/>
            </a:br>
            <a:r>
              <a:rPr lang="sv-SE" sz="1800" b="0" dirty="0" err="1"/>
              <a:t>Tuomaristo</a:t>
            </a:r>
            <a:r>
              <a:rPr lang="sv-SE" sz="1800" b="0" dirty="0"/>
              <a:t>, </a:t>
            </a:r>
            <a:r>
              <a:rPr lang="sv-SE" sz="1800" b="0" dirty="0" err="1"/>
              <a:t>joka</a:t>
            </a:r>
            <a:r>
              <a:rPr lang="sv-SE" sz="1800" b="0" dirty="0"/>
              <a:t> </a:t>
            </a:r>
            <a:r>
              <a:rPr lang="sv-SE" sz="1800" b="0" dirty="0" err="1"/>
              <a:t>koostuu</a:t>
            </a:r>
            <a:r>
              <a:rPr lang="sv-SE" sz="1800" b="0" dirty="0"/>
              <a:t> </a:t>
            </a:r>
            <a:r>
              <a:rPr lang="sv-SE" sz="1800" b="0" dirty="0" err="1"/>
              <a:t>Eckes</a:t>
            </a:r>
            <a:r>
              <a:rPr lang="sv-SE" sz="1800" b="0" dirty="0"/>
              <a:t> </a:t>
            </a:r>
            <a:r>
              <a:rPr lang="sv-SE" sz="1800" b="0" dirty="0" err="1"/>
              <a:t>Graninin</a:t>
            </a:r>
            <a:r>
              <a:rPr lang="sv-SE" sz="1800" b="0" dirty="0"/>
              <a:t> ja Tetra </a:t>
            </a:r>
            <a:r>
              <a:rPr lang="sv-SE" sz="1800" b="0" dirty="0" err="1"/>
              <a:t>Pakin</a:t>
            </a:r>
            <a:r>
              <a:rPr lang="sv-SE" sz="1800" b="0" dirty="0"/>
              <a:t> </a:t>
            </a:r>
            <a:r>
              <a:rPr lang="sv-SE" sz="1800" b="0" dirty="0" err="1"/>
              <a:t>edustajista</a:t>
            </a:r>
            <a:r>
              <a:rPr lang="sv-SE" sz="1800" b="0" dirty="0"/>
              <a:t> </a:t>
            </a:r>
            <a:r>
              <a:rPr lang="sv-SE" sz="1800" b="0" dirty="0" err="1"/>
              <a:t>valitsevat</a:t>
            </a:r>
            <a:r>
              <a:rPr lang="sv-SE" sz="1800" b="0" dirty="0"/>
              <a:t> </a:t>
            </a:r>
            <a:r>
              <a:rPr lang="sv-SE" sz="1800" b="0" dirty="0" err="1"/>
              <a:t>voittajaksi</a:t>
            </a:r>
            <a:r>
              <a:rPr lang="sv-SE" sz="1800" b="0" dirty="0"/>
              <a:t> </a:t>
            </a:r>
            <a:r>
              <a:rPr lang="sv-SE" sz="1800" b="0" dirty="0" err="1"/>
              <a:t>inspiroivimmat</a:t>
            </a:r>
            <a:r>
              <a:rPr lang="sv-SE" sz="1800" b="0" dirty="0"/>
              <a:t> ja </a:t>
            </a:r>
            <a:r>
              <a:rPr lang="sv-SE" sz="1800" b="0" dirty="0" err="1"/>
              <a:t>ajatuksia</a:t>
            </a:r>
            <a:r>
              <a:rPr lang="sv-SE" sz="1800" b="0" dirty="0"/>
              <a:t> </a:t>
            </a:r>
            <a:r>
              <a:rPr lang="sv-SE" sz="1800" b="0" dirty="0" err="1"/>
              <a:t>herättävimmät</a:t>
            </a:r>
            <a:r>
              <a:rPr lang="sv-SE" sz="1800" b="0" dirty="0"/>
              <a:t> </a:t>
            </a:r>
            <a:r>
              <a:rPr lang="sv-SE" sz="1800" b="0" dirty="0" err="1"/>
              <a:t>ehdotukset</a:t>
            </a:r>
            <a:r>
              <a:rPr lang="sv-SE" sz="1800" b="0" dirty="0"/>
              <a:t>.</a:t>
            </a:r>
            <a:endParaRPr sz="1800" b="0" dirty="0"/>
          </a:p>
        </p:txBody>
      </p:sp>
      <p:pic>
        <p:nvPicPr>
          <p:cNvPr id="4" name="Bildobjekt 3" descr="En bild som visar text, Paketering och etikettering, mat, ask&#10;&#10;Automatiskt genererad beskrivning">
            <a:extLst>
              <a:ext uri="{FF2B5EF4-FFF2-40B4-BE49-F238E27FC236}">
                <a16:creationId xmlns:a16="http://schemas.microsoft.com/office/drawing/2014/main" id="{4304A235-A596-0446-DDB0-E906522CDD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0604" y="1051034"/>
            <a:ext cx="2020614" cy="4041228"/>
          </a:xfrm>
          <a:prstGeom prst="rect">
            <a:avLst/>
          </a:prstGeom>
        </p:spPr>
      </p:pic>
      <p:pic>
        <p:nvPicPr>
          <p:cNvPr id="6" name="Bildobjekt 5" descr="En bild som visar text, mat, ask, behållare&#10;&#10;Automatiskt genererad beskrivning">
            <a:extLst>
              <a:ext uri="{FF2B5EF4-FFF2-40B4-BE49-F238E27FC236}">
                <a16:creationId xmlns:a16="http://schemas.microsoft.com/office/drawing/2014/main" id="{4B281C1E-631F-B053-B3F6-FE6B13C7E6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0575" y="893380"/>
            <a:ext cx="2456793" cy="4913586"/>
          </a:xfrm>
          <a:prstGeom prst="rect">
            <a:avLst/>
          </a:prstGeom>
        </p:spPr>
      </p:pic>
      <p:pic>
        <p:nvPicPr>
          <p:cNvPr id="8" name="Bildobjekt 7" descr="En bild som visar text, frukt, mat, ask&#10;&#10;Automatiskt genererad beskrivning">
            <a:extLst>
              <a:ext uri="{FF2B5EF4-FFF2-40B4-BE49-F238E27FC236}">
                <a16:creationId xmlns:a16="http://schemas.microsoft.com/office/drawing/2014/main" id="{7D8BB915-E366-5E29-F9A8-4C65587FE9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7313" y="1594945"/>
            <a:ext cx="1834055" cy="3668110"/>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ubrik 1"/>
          <p:cNvSpPr txBox="1">
            <a:spLocks noGrp="1"/>
          </p:cNvSpPr>
          <p:nvPr>
            <p:ph type="title"/>
          </p:nvPr>
        </p:nvSpPr>
        <p:spPr>
          <a:xfrm>
            <a:off x="829857" y="1188720"/>
            <a:ext cx="4025922" cy="4480560"/>
          </a:xfrm>
          <a:prstGeom prst="rect">
            <a:avLst/>
          </a:prstGeom>
        </p:spPr>
        <p:txBody>
          <a:bodyPr>
            <a:normAutofit fontScale="90000"/>
          </a:bodyPr>
          <a:lstStyle/>
          <a:p>
            <a:pPr>
              <a:defRPr>
                <a:latin typeface="Arial"/>
                <a:ea typeface="Arial"/>
                <a:cs typeface="Arial"/>
                <a:sym typeface="Arial"/>
              </a:defRPr>
            </a:pPr>
            <a:r>
              <a:rPr lang="sv-SE" sz="3100" dirty="0" err="1"/>
              <a:t>Mitä</a:t>
            </a:r>
            <a:r>
              <a:rPr lang="sv-SE" sz="3100" dirty="0"/>
              <a:t> </a:t>
            </a:r>
            <a:r>
              <a:rPr lang="sv-SE" sz="3100" dirty="0" err="1"/>
              <a:t>voimme</a:t>
            </a:r>
            <a:r>
              <a:rPr lang="sv-SE" sz="3100" dirty="0"/>
              <a:t> </a:t>
            </a:r>
            <a:r>
              <a:rPr lang="sv-SE" sz="3100" dirty="0" err="1"/>
              <a:t>voittaa</a:t>
            </a:r>
            <a:r>
              <a:rPr sz="3100" dirty="0"/>
              <a:t>?</a:t>
            </a:r>
            <a:br>
              <a:rPr dirty="0"/>
            </a:br>
            <a:br>
              <a:rPr sz="2000" dirty="0"/>
            </a:br>
            <a:r>
              <a:rPr lang="sv-SE" sz="2000" b="0" dirty="0" err="1">
                <a:solidFill>
                  <a:srgbClr val="023F88"/>
                </a:solidFill>
              </a:rPr>
              <a:t>Mikäli</a:t>
            </a:r>
            <a:r>
              <a:rPr lang="sv-SE" sz="2000" b="0" dirty="0">
                <a:solidFill>
                  <a:srgbClr val="023F88"/>
                </a:solidFill>
              </a:rPr>
              <a:t> </a:t>
            </a:r>
            <a:r>
              <a:rPr lang="sv-SE" sz="2000" b="0" dirty="0" err="1">
                <a:solidFill>
                  <a:srgbClr val="023F88"/>
                </a:solidFill>
              </a:rPr>
              <a:t>rekisteröitte</a:t>
            </a:r>
            <a:r>
              <a:rPr lang="sv-SE" sz="2000" b="0" dirty="0">
                <a:solidFill>
                  <a:srgbClr val="023F88"/>
                </a:solidFill>
              </a:rPr>
              <a:t> </a:t>
            </a:r>
            <a:r>
              <a:rPr lang="sv-SE" sz="2000" b="0" dirty="0" err="1">
                <a:solidFill>
                  <a:srgbClr val="023F88"/>
                </a:solidFill>
              </a:rPr>
              <a:t>haastetehtävän</a:t>
            </a:r>
            <a:r>
              <a:rPr lang="sv-SE" sz="2000" b="0" dirty="0">
                <a:solidFill>
                  <a:srgbClr val="023F88"/>
                </a:solidFill>
              </a:rPr>
              <a:t> </a:t>
            </a:r>
            <a:r>
              <a:rPr lang="sv-SE" sz="2000" b="0" dirty="0" err="1">
                <a:solidFill>
                  <a:srgbClr val="023F88"/>
                </a:solidFill>
              </a:rPr>
              <a:t>viimeistään</a:t>
            </a:r>
            <a:r>
              <a:rPr lang="sv-SE" sz="2000" b="0" dirty="0">
                <a:solidFill>
                  <a:srgbClr val="023F88"/>
                </a:solidFill>
              </a:rPr>
              <a:t> </a:t>
            </a:r>
            <a:r>
              <a:rPr lang="sv-SE" sz="2000" i="0" u="none" strike="noStrike" dirty="0">
                <a:solidFill>
                  <a:srgbClr val="023F88"/>
                </a:solidFill>
                <a:effectLst/>
                <a:latin typeface="Arial" panose="020B0604020202020204" pitchFamily="34" charset="0"/>
              </a:rPr>
              <a:t>13.4.2025</a:t>
            </a:r>
            <a:r>
              <a:rPr lang="sv-SE" sz="2000" b="0" i="0" u="none" strike="noStrike" dirty="0">
                <a:solidFill>
                  <a:srgbClr val="023F88"/>
                </a:solidFill>
                <a:effectLst/>
                <a:latin typeface="Arial" panose="020B0604020202020204" pitchFamily="34" charset="0"/>
              </a:rPr>
              <a:t> </a:t>
            </a:r>
            <a:r>
              <a:rPr lang="sv-SE" sz="2000" b="0" i="0" u="none" strike="noStrike" dirty="0" err="1">
                <a:solidFill>
                  <a:srgbClr val="023F88"/>
                </a:solidFill>
                <a:effectLst/>
                <a:latin typeface="Arial" panose="020B0604020202020204" pitchFamily="34" charset="0"/>
              </a:rPr>
              <a:t>teillä</a:t>
            </a:r>
            <a:r>
              <a:rPr lang="sv-SE" sz="2000" b="0" i="0" u="none" strike="noStrike" dirty="0">
                <a:solidFill>
                  <a:srgbClr val="023F88"/>
                </a:solidFill>
                <a:effectLst/>
                <a:latin typeface="Arial" panose="020B0604020202020204" pitchFamily="34" charset="0"/>
              </a:rPr>
              <a:t> on </a:t>
            </a:r>
            <a:r>
              <a:rPr lang="sv-SE" sz="2000" b="0" i="0" u="none" strike="noStrike" dirty="0" err="1">
                <a:solidFill>
                  <a:srgbClr val="023F88"/>
                </a:solidFill>
                <a:effectLst/>
                <a:latin typeface="Arial" panose="020B0604020202020204" pitchFamily="34" charset="0"/>
              </a:rPr>
              <a:t>mahdollisuus</a:t>
            </a:r>
            <a:r>
              <a:rPr lang="sv-SE" sz="2000" b="0" i="0" u="none" strike="noStrike" dirty="0">
                <a:solidFill>
                  <a:srgbClr val="023F88"/>
                </a:solidFill>
                <a:effectLst/>
                <a:latin typeface="Arial" panose="020B0604020202020204" pitchFamily="34" charset="0"/>
              </a:rPr>
              <a:t> </a:t>
            </a:r>
            <a:r>
              <a:rPr lang="sv-SE" sz="2000" b="0" i="0" u="none" strike="noStrike" dirty="0" err="1">
                <a:solidFill>
                  <a:srgbClr val="023F88"/>
                </a:solidFill>
                <a:effectLst/>
                <a:latin typeface="Arial" panose="020B0604020202020204" pitchFamily="34" charset="0"/>
              </a:rPr>
              <a:t>voittaa</a:t>
            </a:r>
            <a:r>
              <a:rPr lang="sv-SE" sz="2000" b="0" i="0" u="none" strike="noStrike" dirty="0">
                <a:solidFill>
                  <a:srgbClr val="023F88"/>
                </a:solidFill>
                <a:effectLst/>
                <a:latin typeface="Arial" panose="020B0604020202020204" pitchFamily="34" charset="0"/>
              </a:rPr>
              <a:t> 800 </a:t>
            </a:r>
            <a:r>
              <a:rPr lang="sv-SE" sz="2000" b="0" i="0" u="none" strike="noStrike" dirty="0" err="1">
                <a:solidFill>
                  <a:srgbClr val="023F88"/>
                </a:solidFill>
                <a:effectLst/>
                <a:latin typeface="Arial" panose="020B0604020202020204" pitchFamily="34" charset="0"/>
              </a:rPr>
              <a:t>euroa</a:t>
            </a:r>
            <a:r>
              <a:rPr lang="sv-SE" sz="2000" b="0" i="0" u="none" strike="noStrike" dirty="0">
                <a:solidFill>
                  <a:srgbClr val="023F88"/>
                </a:solidFill>
                <a:effectLst/>
                <a:latin typeface="Arial" panose="020B0604020202020204" pitchFamily="34" charset="0"/>
              </a:rPr>
              <a:t>. </a:t>
            </a:r>
            <a:br>
              <a:rPr lang="sv-SE" sz="2000" b="0" i="0" u="none" strike="noStrike" dirty="0">
                <a:solidFill>
                  <a:srgbClr val="023F88"/>
                </a:solidFill>
                <a:effectLst/>
                <a:latin typeface="Arial" panose="020B0604020202020204" pitchFamily="34" charset="0"/>
              </a:rPr>
            </a:br>
            <a:br>
              <a:rPr lang="sv-SE" sz="2000" b="0" i="0" u="none" strike="noStrike" dirty="0">
                <a:solidFill>
                  <a:srgbClr val="023F88"/>
                </a:solidFill>
                <a:effectLst/>
                <a:latin typeface="Arial" panose="020B0604020202020204" pitchFamily="34" charset="0"/>
              </a:rPr>
            </a:br>
            <a:r>
              <a:rPr lang="sv-SE" sz="2000" b="0" i="0" u="none" strike="noStrike" dirty="0" err="1">
                <a:solidFill>
                  <a:srgbClr val="023F88"/>
                </a:solidFill>
                <a:effectLst/>
                <a:latin typeface="Arial" panose="020B0604020202020204" pitchFamily="34" charset="0"/>
              </a:rPr>
              <a:t>Voitte</a:t>
            </a:r>
            <a:r>
              <a:rPr lang="sv-SE" sz="2000" b="0" i="0" u="none" strike="noStrike" dirty="0">
                <a:solidFill>
                  <a:srgbClr val="023F88"/>
                </a:solidFill>
                <a:effectLst/>
                <a:latin typeface="Arial" panose="020B0604020202020204" pitchFamily="34" charset="0"/>
              </a:rPr>
              <a:t> </a:t>
            </a:r>
            <a:r>
              <a:rPr lang="sv-SE" sz="2000" b="0" i="0" u="none" strike="noStrike" dirty="0" err="1">
                <a:solidFill>
                  <a:srgbClr val="023F88"/>
                </a:solidFill>
                <a:effectLst/>
                <a:latin typeface="Arial" panose="020B0604020202020204" pitchFamily="34" charset="0"/>
              </a:rPr>
              <a:t>myös</a:t>
            </a:r>
            <a:r>
              <a:rPr lang="sv-SE" sz="2000" b="0" i="0" u="none" strike="noStrike" dirty="0">
                <a:solidFill>
                  <a:srgbClr val="023F88"/>
                </a:solidFill>
                <a:effectLst/>
                <a:latin typeface="Arial" panose="020B0604020202020204" pitchFamily="34" charset="0"/>
              </a:rPr>
              <a:t> </a:t>
            </a:r>
            <a:r>
              <a:rPr lang="sv-SE" sz="2000" b="0" i="0" u="none" strike="noStrike" dirty="0" err="1">
                <a:solidFill>
                  <a:srgbClr val="023F88"/>
                </a:solidFill>
                <a:effectLst/>
                <a:latin typeface="Arial" panose="020B0604020202020204" pitchFamily="34" charset="0"/>
              </a:rPr>
              <a:t>voittaa</a:t>
            </a:r>
            <a:r>
              <a:rPr lang="sv-SE" sz="2000" b="0" i="0" u="none" strike="noStrike" dirty="0">
                <a:solidFill>
                  <a:srgbClr val="023F88"/>
                </a:solidFill>
                <a:effectLst/>
                <a:latin typeface="Arial" panose="020B0604020202020204" pitchFamily="34" charset="0"/>
              </a:rPr>
              <a:t> </a:t>
            </a:r>
            <a:r>
              <a:rPr lang="sv-SE" sz="2000" b="0" i="0" u="none" strike="noStrike" dirty="0" err="1">
                <a:solidFill>
                  <a:srgbClr val="023F88"/>
                </a:solidFill>
                <a:effectLst/>
                <a:latin typeface="Arial" panose="020B0604020202020204" pitchFamily="34" charset="0"/>
              </a:rPr>
              <a:t>mallikappaleen</a:t>
            </a:r>
            <a:r>
              <a:rPr lang="sv-SE" sz="2000" b="0" i="0" u="none" strike="noStrike" dirty="0">
                <a:solidFill>
                  <a:srgbClr val="023F88"/>
                </a:solidFill>
                <a:effectLst/>
                <a:latin typeface="Arial" panose="020B0604020202020204" pitchFamily="34" charset="0"/>
              </a:rPr>
              <a:t> (</a:t>
            </a:r>
            <a:r>
              <a:rPr lang="sv-SE" sz="2000" b="0" i="0" u="none" strike="noStrike" dirty="0" err="1">
                <a:solidFill>
                  <a:srgbClr val="023F88"/>
                </a:solidFill>
                <a:effectLst/>
                <a:latin typeface="Arial" panose="020B0604020202020204" pitchFamily="34" charset="0"/>
              </a:rPr>
              <a:t>ns</a:t>
            </a:r>
            <a:r>
              <a:rPr lang="sv-SE" sz="2000" b="0" i="0" u="none" strike="noStrike" dirty="0">
                <a:solidFill>
                  <a:srgbClr val="023F88"/>
                </a:solidFill>
                <a:effectLst/>
                <a:latin typeface="Arial" panose="020B0604020202020204" pitchFamily="34" charset="0"/>
              </a:rPr>
              <a:t>. </a:t>
            </a:r>
            <a:r>
              <a:rPr lang="sv-SE" sz="2000" b="0" i="0" u="none" strike="noStrike" dirty="0" err="1">
                <a:solidFill>
                  <a:srgbClr val="023F88"/>
                </a:solidFill>
                <a:effectLst/>
                <a:latin typeface="Arial" panose="020B0604020202020204" pitchFamily="34" charset="0"/>
              </a:rPr>
              <a:t>mockup</a:t>
            </a:r>
            <a:r>
              <a:rPr lang="sv-SE" sz="2000" b="0" i="0" u="none" strike="noStrike" dirty="0">
                <a:solidFill>
                  <a:srgbClr val="023F88"/>
                </a:solidFill>
                <a:effectLst/>
                <a:latin typeface="Arial" panose="020B0604020202020204" pitchFamily="34" charset="0"/>
              </a:rPr>
              <a:t>) </a:t>
            </a:r>
            <a:r>
              <a:rPr lang="sv-SE" sz="2000" b="0" i="0" u="none" strike="noStrike" dirty="0" err="1">
                <a:solidFill>
                  <a:srgbClr val="023F88"/>
                </a:solidFill>
                <a:effectLst/>
                <a:latin typeface="Arial" panose="020B0604020202020204" pitchFamily="34" charset="0"/>
              </a:rPr>
              <a:t>teidän</a:t>
            </a:r>
            <a:r>
              <a:rPr lang="sv-SE" sz="2000" b="0" i="0" u="none" strike="noStrike" dirty="0">
                <a:solidFill>
                  <a:srgbClr val="023F88"/>
                </a:solidFill>
                <a:effectLst/>
                <a:latin typeface="Arial" panose="020B0604020202020204" pitchFamily="34" charset="0"/>
              </a:rPr>
              <a:t> </a:t>
            </a:r>
            <a:r>
              <a:rPr lang="sv-SE" sz="2000" b="0" i="0" u="none" strike="noStrike" dirty="0" err="1">
                <a:solidFill>
                  <a:srgbClr val="023F88"/>
                </a:solidFill>
                <a:effectLst/>
                <a:latin typeface="Arial" panose="020B0604020202020204" pitchFamily="34" charset="0"/>
              </a:rPr>
              <a:t>laatimasta</a:t>
            </a:r>
            <a:r>
              <a:rPr lang="sv-SE" sz="2000" b="0" i="0" u="none" strike="noStrike" dirty="0">
                <a:solidFill>
                  <a:srgbClr val="023F88"/>
                </a:solidFill>
                <a:effectLst/>
                <a:latin typeface="Arial" panose="020B0604020202020204" pitchFamily="34" charset="0"/>
              </a:rPr>
              <a:t> </a:t>
            </a:r>
            <a:r>
              <a:rPr lang="sv-SE" sz="2000" b="0" i="0" u="none" strike="noStrike" dirty="0" err="1">
                <a:solidFill>
                  <a:srgbClr val="023F88"/>
                </a:solidFill>
                <a:effectLst/>
                <a:latin typeface="Arial" panose="020B0604020202020204" pitchFamily="34" charset="0"/>
              </a:rPr>
              <a:t>kampanjaehdotuksestanne</a:t>
            </a:r>
            <a:r>
              <a:rPr lang="sv-SE" sz="2000" b="0" i="0" u="none" strike="noStrike" dirty="0">
                <a:solidFill>
                  <a:srgbClr val="023F88"/>
                </a:solidFill>
                <a:effectLst/>
                <a:latin typeface="Arial" panose="020B0604020202020204" pitchFamily="34" charset="0"/>
              </a:rPr>
              <a:t>.</a:t>
            </a:r>
            <a:br>
              <a:rPr lang="sv-SE" sz="2000" dirty="0">
                <a:solidFill>
                  <a:srgbClr val="023F88"/>
                </a:solidFill>
              </a:rPr>
            </a:br>
            <a:br>
              <a:rPr lang="sv-SE" sz="2000" dirty="0">
                <a:solidFill>
                  <a:srgbClr val="023F88"/>
                </a:solidFill>
              </a:rPr>
            </a:br>
            <a:r>
              <a:rPr lang="sv-SE" sz="2000" b="0" dirty="0" err="1"/>
              <a:t>Kunkin</a:t>
            </a:r>
            <a:r>
              <a:rPr lang="sv-SE" sz="2000" b="0" dirty="0"/>
              <a:t> </a:t>
            </a:r>
            <a:r>
              <a:rPr lang="sv-SE" sz="2000" b="0" dirty="0" err="1"/>
              <a:t>ikäryhmän</a:t>
            </a:r>
            <a:r>
              <a:rPr lang="sv-SE" sz="2000" b="0" dirty="0"/>
              <a:t> </a:t>
            </a:r>
            <a:r>
              <a:rPr lang="sv-SE" sz="2000" b="0" dirty="0" err="1"/>
              <a:t>päiväkoti</a:t>
            </a:r>
            <a:r>
              <a:rPr lang="sv-SE" sz="2000" b="0" dirty="0"/>
              <a:t>/</a:t>
            </a:r>
            <a:r>
              <a:rPr lang="sv-SE" sz="2000" b="0" dirty="0" err="1"/>
              <a:t>esiopetusryhmä</a:t>
            </a:r>
            <a:r>
              <a:rPr lang="sv-SE" sz="2000" b="0" dirty="0"/>
              <a:t>, 1-3</a:t>
            </a:r>
            <a:r>
              <a:rPr sz="2000" b="0" dirty="0"/>
              <a:t> </a:t>
            </a:r>
            <a:r>
              <a:rPr lang="sv-SE" sz="2000" b="0" dirty="0"/>
              <a:t>ja 4-6.-luokkalaiset </a:t>
            </a:r>
            <a:r>
              <a:rPr lang="sv-SE" sz="2000" b="0" dirty="0" err="1"/>
              <a:t>palkinnon</a:t>
            </a:r>
            <a:r>
              <a:rPr lang="sv-SE" sz="2000" b="0" dirty="0"/>
              <a:t> </a:t>
            </a:r>
            <a:r>
              <a:rPr lang="sv-SE" sz="2000" b="0" dirty="0" err="1"/>
              <a:t>voittajat</a:t>
            </a:r>
            <a:r>
              <a:rPr lang="sv-SE" sz="2000" b="0" dirty="0"/>
              <a:t> </a:t>
            </a:r>
            <a:r>
              <a:rPr lang="sv-SE" sz="2000" b="0" dirty="0" err="1"/>
              <a:t>saavat</a:t>
            </a:r>
            <a:r>
              <a:rPr lang="sv-SE" sz="2000" b="0" dirty="0"/>
              <a:t> Tetra </a:t>
            </a:r>
            <a:r>
              <a:rPr lang="sv-SE" sz="2000" b="0" dirty="0" err="1"/>
              <a:t>Pakilta</a:t>
            </a:r>
            <a:r>
              <a:rPr lang="sv-SE" sz="2000" b="0" dirty="0"/>
              <a:t> </a:t>
            </a:r>
            <a:r>
              <a:rPr lang="sv-SE" sz="2000" b="0" dirty="0" err="1"/>
              <a:t>kehystetyn</a:t>
            </a:r>
            <a:r>
              <a:rPr lang="sv-SE" sz="2000" b="0" dirty="0"/>
              <a:t> 3-D </a:t>
            </a:r>
            <a:r>
              <a:rPr lang="sv-SE" sz="2000" b="0" dirty="0" err="1"/>
              <a:t>tulosteen</a:t>
            </a:r>
            <a:r>
              <a:rPr lang="sv-SE" sz="2000" b="0" dirty="0"/>
              <a:t> </a:t>
            </a:r>
            <a:r>
              <a:rPr lang="sv-SE" sz="2000" b="0" dirty="0" err="1"/>
              <a:t>mehupakkauksesta</a:t>
            </a:r>
            <a:r>
              <a:rPr lang="sv-SE" sz="2000" b="0" dirty="0"/>
              <a:t> </a:t>
            </a:r>
            <a:r>
              <a:rPr lang="sv-SE" sz="2000" b="0" dirty="0" err="1"/>
              <a:t>heidän</a:t>
            </a:r>
            <a:r>
              <a:rPr lang="sv-SE" sz="2000" b="0" dirty="0"/>
              <a:t> </a:t>
            </a:r>
            <a:r>
              <a:rPr lang="sv-SE" sz="2000" b="0" dirty="0" err="1"/>
              <a:t>omalla</a:t>
            </a:r>
            <a:r>
              <a:rPr lang="sv-SE" sz="2000" b="0" dirty="0"/>
              <a:t> </a:t>
            </a:r>
            <a:r>
              <a:rPr lang="sv-SE" sz="2000" b="0" dirty="0" err="1"/>
              <a:t>kilpailuehdotuksellaan</a:t>
            </a:r>
            <a:r>
              <a:rPr lang="sv-SE" sz="2000" b="0" dirty="0"/>
              <a:t>. </a:t>
            </a:r>
            <a:br>
              <a:rPr lang="sv-SE" sz="2000" b="0" dirty="0"/>
            </a:br>
            <a:br>
              <a:rPr lang="sv-SE" sz="2000" b="0" dirty="0"/>
            </a:br>
            <a:r>
              <a:rPr lang="sv-SE" sz="2000" b="0" dirty="0" err="1"/>
              <a:t>Eckes</a:t>
            </a:r>
            <a:r>
              <a:rPr lang="sv-SE" sz="2000" b="0" dirty="0"/>
              <a:t> </a:t>
            </a:r>
            <a:r>
              <a:rPr lang="sv-SE" sz="2000" b="0" dirty="0" err="1"/>
              <a:t>Graninilta</a:t>
            </a:r>
            <a:r>
              <a:rPr lang="sv-SE" sz="2000" b="0" dirty="0"/>
              <a:t> </a:t>
            </a:r>
            <a:r>
              <a:rPr lang="sv-SE" sz="2000" b="0" dirty="0" err="1"/>
              <a:t>voitatte</a:t>
            </a:r>
            <a:r>
              <a:rPr lang="sv-SE" sz="2000" b="0" dirty="0"/>
              <a:t> </a:t>
            </a:r>
            <a:r>
              <a:rPr lang="sv-SE" sz="2000" b="0" dirty="0" err="1"/>
              <a:t>mehuja</a:t>
            </a:r>
            <a:r>
              <a:rPr lang="sv-SE" sz="2000" b="0" dirty="0"/>
              <a:t>.</a:t>
            </a:r>
            <a:endParaRPr sz="2000" b="0" dirty="0"/>
          </a:p>
        </p:txBody>
      </p:sp>
      <p:pic>
        <p:nvPicPr>
          <p:cNvPr id="3" name="Bildobjekt 2" descr="En bild som visar text, Reklamblad&#10;&#10;Automatiskt genererad beskrivning">
            <a:extLst>
              <a:ext uri="{FF2B5EF4-FFF2-40B4-BE49-F238E27FC236}">
                <a16:creationId xmlns:a16="http://schemas.microsoft.com/office/drawing/2014/main" id="{2A2680CC-9233-89B6-589F-B746D5509F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756745"/>
            <a:ext cx="3744835" cy="5344510"/>
          </a:xfrm>
          <a:prstGeom prst="rect">
            <a:avLst/>
          </a:prstGeom>
        </p:spPr>
      </p:pic>
    </p:spTree>
  </p:cSld>
  <p:clrMapOvr>
    <a:masterClrMapping/>
  </p:clrMapOvr>
  <p:transition spd="med"/>
</p:sld>
</file>

<file path=ppt/theme/theme1.xml><?xml version="1.0" encoding="utf-8"?>
<a:theme xmlns:a="http://schemas.openxmlformats.org/drawingml/2006/main" name="Office-tema">
  <a:themeElements>
    <a:clrScheme name="Office-tema">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tema">
      <a:majorFont>
        <a:latin typeface="Helvetica"/>
        <a:ea typeface="Helvetica"/>
        <a:cs typeface="Helvetica"/>
      </a:majorFont>
      <a:minorFont>
        <a:latin typeface="Calibri"/>
        <a:ea typeface="Calibri"/>
        <a:cs typeface="Calibri"/>
      </a:minorFont>
    </a:fontScheme>
    <a:fmtScheme name="Office-t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tema">
  <a:themeElements>
    <a:clrScheme name="Office-tema">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tema">
      <a:majorFont>
        <a:latin typeface="Helvetica"/>
        <a:ea typeface="Helvetica"/>
        <a:cs typeface="Helvetica"/>
      </a:majorFont>
      <a:minorFont>
        <a:latin typeface="Calibri"/>
        <a:ea typeface="Calibri"/>
        <a:cs typeface="Calibri"/>
      </a:minorFont>
    </a:fontScheme>
    <a:fmtScheme name="Office-t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1632</TotalTime>
  <Words>267</Words>
  <Application>Microsoft Macintosh PowerPoint</Application>
  <PresentationFormat>Bredbild</PresentationFormat>
  <Paragraphs>14</Paragraphs>
  <Slides>6</Slides>
  <Notes>2</Notes>
  <HiddenSlides>0</HiddenSlides>
  <MMClips>0</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6</vt:i4>
      </vt:variant>
    </vt:vector>
  </HeadingPairs>
  <TitlesOfParts>
    <vt:vector size="9" baseType="lpstr">
      <vt:lpstr>Arial</vt:lpstr>
      <vt:lpstr>Calibri</vt:lpstr>
      <vt:lpstr>Office-tema</vt:lpstr>
      <vt:lpstr>PowerPoint-presentation</vt:lpstr>
      <vt:lpstr>Suunnitelkaa kierrätyskampanja mehupakkauksen kanteen!   Toisessa tehtävässä suunnittelemme kierrätyksestä kertovan kampanjamainoksen.     Ilmoittautuneet ryhmät voivat osallistua enintään kolmella kilpailuehdotuksella.  </vt:lpstr>
      <vt:lpstr>Laatiessamme kampanjaehdotuksen käytämme mehupakkausmallia, joka löytyy kartonkikilpailu.fi sivustolla.</vt:lpstr>
      <vt:lpstr>PowerPoint-presentation</vt:lpstr>
      <vt:lpstr>Otamme tämän jälkeen YHDEN kuvan ehdotuksistamme, jonka lataamme Kartonkikilpailun ”Omille sivuille”.   Säästämme kilpailuehdotuksemme kilpailun ratkeamiseen asti. Mikäli juuri meidän ehdotuksemme on se joka voittaa, meidän tulee lähettää ehdotuksemme, jotta saamme Tetra Pakilta palkintona oikeaan pakkaukseen painatetun kilpailuehdotuksemme.  Tuomaristo, joka koostuu Eckes Graninin ja Tetra Pakin edustajista valitsevat voittajaksi inspiroivimmat ja ajatuksia herättävimmät ehdotukset.</vt:lpstr>
      <vt:lpstr>Mitä voimme voittaa?  Mikäli rekisteröitte haastetehtävän viimeistään 13.4.2025 teillä on mahdollisuus voittaa 800 euroa.   Voitte myös voittaa mallikappaleen (ns. mockup) teidän laatimasta kampanjaehdotuksestanne.  Kunkin ikäryhmän päiväkoti/esiopetusryhmä, 1-3 ja 4-6.-luokkalaiset palkinnon voittajat saavat Tetra Pakilta kehystetyn 3-D tulosteen mehupakkauksesta heidän omalla kilpailuehdotuksellaan.   Eckes Graninilta voitatte mehuja.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cp:lastModifiedBy>helen</cp:lastModifiedBy>
  <cp:revision>40</cp:revision>
  <dcterms:modified xsi:type="dcterms:W3CDTF">2024-08-05T12:42:56Z</dcterms:modified>
</cp:coreProperties>
</file>