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4" r:id="rId4"/>
  </p:sldMasterIdLst>
  <p:notesMasterIdLst>
    <p:notesMasterId r:id="rId29"/>
  </p:notesMasterIdLst>
  <p:handoutMasterIdLst>
    <p:handoutMasterId r:id="rId30"/>
  </p:handoutMasterIdLst>
  <p:sldIdLst>
    <p:sldId id="257" r:id="rId5"/>
    <p:sldId id="283" r:id="rId6"/>
    <p:sldId id="278" r:id="rId7"/>
    <p:sldId id="279" r:id="rId8"/>
    <p:sldId id="284" r:id="rId9"/>
    <p:sldId id="260" r:id="rId10"/>
    <p:sldId id="261" r:id="rId11"/>
    <p:sldId id="262" r:id="rId12"/>
    <p:sldId id="263" r:id="rId13"/>
    <p:sldId id="264" r:id="rId14"/>
    <p:sldId id="265" r:id="rId15"/>
    <p:sldId id="266" r:id="rId16"/>
    <p:sldId id="280" r:id="rId17"/>
    <p:sldId id="277" r:id="rId18"/>
    <p:sldId id="268" r:id="rId19"/>
    <p:sldId id="271" r:id="rId20"/>
    <p:sldId id="285" r:id="rId21"/>
    <p:sldId id="286" r:id="rId22"/>
    <p:sldId id="275" r:id="rId23"/>
    <p:sldId id="281" r:id="rId24"/>
    <p:sldId id="282" r:id="rId25"/>
    <p:sldId id="276" r:id="rId26"/>
    <p:sldId id="287" r:id="rId27"/>
    <p:sldId id="273" r:id="rId28"/>
  </p:sldIdLst>
  <p:sldSz cx="12192000" cy="6858000"/>
  <p:notesSz cx="6889750" cy="10018713"/>
  <p:defaultText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762DFDC-010C-5C4F-BA5C-65135AC397E6}">
          <p14:sldIdLst>
            <p14:sldId id="257"/>
            <p14:sldId id="283"/>
            <p14:sldId id="278"/>
            <p14:sldId id="279"/>
            <p14:sldId id="284"/>
            <p14:sldId id="260"/>
            <p14:sldId id="261"/>
            <p14:sldId id="262"/>
            <p14:sldId id="263"/>
            <p14:sldId id="264"/>
            <p14:sldId id="265"/>
            <p14:sldId id="266"/>
            <p14:sldId id="280"/>
            <p14:sldId id="277"/>
            <p14:sldId id="268"/>
            <p14:sldId id="271"/>
            <p14:sldId id="285"/>
            <p14:sldId id="286"/>
            <p14:sldId id="275"/>
            <p14:sldId id="281"/>
            <p14:sldId id="282"/>
            <p14:sldId id="276"/>
            <p14:sldId id="287"/>
            <p14:sldId id="27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1117" userDrawn="1">
          <p15:clr>
            <a:srgbClr val="A4A3A4"/>
          </p15:clr>
        </p15:guide>
        <p15:guide id="5" orient="horz" pos="1820" userDrawn="1">
          <p15:clr>
            <a:srgbClr val="A4A3A4"/>
          </p15:clr>
        </p15:guide>
        <p15:guide id="7" orient="horz" pos="3181" userDrawn="1">
          <p15:clr>
            <a:srgbClr val="A4A3A4"/>
          </p15:clr>
        </p15:guide>
        <p15:guide id="9" orient="horz" pos="323" userDrawn="1">
          <p15:clr>
            <a:srgbClr val="A4A3A4"/>
          </p15:clr>
        </p15:guide>
        <p15:guide id="11" pos="7265" userDrawn="1">
          <p15:clr>
            <a:srgbClr val="A4A3A4"/>
          </p15:clr>
        </p15:guide>
        <p15:guide id="12" pos="1005" userDrawn="1">
          <p15:clr>
            <a:srgbClr val="A4A3A4"/>
          </p15:clr>
        </p15:guide>
        <p15:guide id="13" orient="horz" pos="3997" userDrawn="1">
          <p15:clr>
            <a:srgbClr val="A4A3A4"/>
          </p15:clr>
        </p15:guide>
        <p15:guide id="14" orient="horz" pos="131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CBBF04-4393-24C4-3768-70F5DD59D2D7}" name="Helén Magnusson" initials="HM" userId="a64114b64ae40712" providerId="Windows Live"/>
  <p188:author id="{B91BC7D1-5FDB-149C-DC36-C74797F07B87}" name="Josefin" initials="J" userId="S::SEEGERVALLJ@tetrapak.com::8624aedb-3b1a-494d-9cd1-449f9e48a56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3F88"/>
    <a:srgbClr val="00BDF2"/>
    <a:srgbClr val="00BDF3"/>
    <a:srgbClr val="003E88"/>
    <a:srgbClr val="000000"/>
    <a:srgbClr val="75BEEA"/>
    <a:srgbClr val="19161F"/>
    <a:srgbClr val="291D24"/>
    <a:srgbClr val="00BEF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77" autoAdjust="0"/>
    <p:restoredTop sz="76803" autoAdjust="0"/>
  </p:normalViewPr>
  <p:slideViewPr>
    <p:cSldViewPr snapToGrid="0" snapToObjects="1" showGuides="1">
      <p:cViewPr varScale="1">
        <p:scale>
          <a:sx n="97" d="100"/>
          <a:sy n="97" d="100"/>
        </p:scale>
        <p:origin x="2128" y="184"/>
      </p:cViewPr>
      <p:guideLst>
        <p:guide orient="horz" pos="2160"/>
        <p:guide pos="3840"/>
        <p:guide orient="horz" pos="1117"/>
        <p:guide orient="horz" pos="1820"/>
        <p:guide orient="horz" pos="3181"/>
        <p:guide orient="horz" pos="323"/>
        <p:guide pos="7265"/>
        <p:guide pos="1005"/>
        <p:guide orient="horz" pos="3997"/>
        <p:guide orient="horz" pos="1313"/>
      </p:guideLst>
    </p:cSldViewPr>
  </p:slideViewPr>
  <p:notesTextViewPr>
    <p:cViewPr>
      <p:scale>
        <a:sx n="100" d="100"/>
        <a:sy n="100" d="100"/>
      </p:scale>
      <p:origin x="0" y="0"/>
    </p:cViewPr>
  </p:notesTextViewPr>
  <p:sorterViewPr>
    <p:cViewPr>
      <p:scale>
        <a:sx n="71" d="100"/>
        <a:sy n="71" d="100"/>
      </p:scale>
      <p:origin x="0" y="0"/>
    </p:cViewPr>
  </p:sorterViewPr>
  <p:notesViewPr>
    <p:cSldViewPr snapToGrid="0" snapToObjects="1">
      <p:cViewPr varScale="1">
        <p:scale>
          <a:sx n="123" d="100"/>
          <a:sy n="123" d="100"/>
        </p:scale>
        <p:origin x="497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microsoft.com/office/2018/10/relationships/authors" Target="author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DBA57A6B-9A09-4D10-BEC4-B926D567FEA4}"/>
              </a:ext>
            </a:extLst>
          </p:cNvPr>
          <p:cNvSpPr>
            <a:spLocks noGrp="1"/>
          </p:cNvSpPr>
          <p:nvPr>
            <p:ph type="hdr" sz="quarter"/>
          </p:nvPr>
        </p:nvSpPr>
        <p:spPr>
          <a:xfrm>
            <a:off x="0" y="0"/>
            <a:ext cx="2985558" cy="502676"/>
          </a:xfrm>
          <a:prstGeom prst="rect">
            <a:avLst/>
          </a:prstGeom>
        </p:spPr>
        <p:txBody>
          <a:bodyPr vert="horz" lIns="96616" tIns="48308" rIns="96616" bIns="48308" rtlCol="0"/>
          <a:lstStyle>
            <a:lvl1pPr algn="l">
              <a:defRPr sz="1300"/>
            </a:lvl1pPr>
          </a:lstStyle>
          <a:p>
            <a:endParaRPr lang="sv-SE"/>
          </a:p>
        </p:txBody>
      </p:sp>
      <p:sp>
        <p:nvSpPr>
          <p:cNvPr id="3" name="Platshållare för datum 2">
            <a:extLst>
              <a:ext uri="{FF2B5EF4-FFF2-40B4-BE49-F238E27FC236}">
                <a16:creationId xmlns:a16="http://schemas.microsoft.com/office/drawing/2014/main" id="{487B9AC1-7B72-4E0F-AF69-D15AED452B9A}"/>
              </a:ext>
            </a:extLst>
          </p:cNvPr>
          <p:cNvSpPr>
            <a:spLocks noGrp="1"/>
          </p:cNvSpPr>
          <p:nvPr>
            <p:ph type="dt" sz="quarter" idx="1"/>
          </p:nvPr>
        </p:nvSpPr>
        <p:spPr>
          <a:xfrm>
            <a:off x="3902597" y="0"/>
            <a:ext cx="2985558" cy="502676"/>
          </a:xfrm>
          <a:prstGeom prst="rect">
            <a:avLst/>
          </a:prstGeom>
        </p:spPr>
        <p:txBody>
          <a:bodyPr vert="horz" lIns="96616" tIns="48308" rIns="96616" bIns="48308" rtlCol="0"/>
          <a:lstStyle>
            <a:lvl1pPr algn="r">
              <a:defRPr sz="1300"/>
            </a:lvl1pPr>
          </a:lstStyle>
          <a:p>
            <a:fld id="{7966EA66-89A9-4AA9-980A-580987251203}" type="datetimeFigureOut">
              <a:rPr lang="sv-SE" smtClean="0"/>
              <a:t>2024-08-05</a:t>
            </a:fld>
            <a:endParaRPr lang="sv-SE"/>
          </a:p>
        </p:txBody>
      </p:sp>
      <p:sp>
        <p:nvSpPr>
          <p:cNvPr id="4" name="Platshållare för sidfot 3">
            <a:extLst>
              <a:ext uri="{FF2B5EF4-FFF2-40B4-BE49-F238E27FC236}">
                <a16:creationId xmlns:a16="http://schemas.microsoft.com/office/drawing/2014/main" id="{1192DA7C-9232-44A4-AC35-677B5A6BB13D}"/>
              </a:ext>
            </a:extLst>
          </p:cNvPr>
          <p:cNvSpPr>
            <a:spLocks noGrp="1"/>
          </p:cNvSpPr>
          <p:nvPr>
            <p:ph type="ftr" sz="quarter" idx="2"/>
          </p:nvPr>
        </p:nvSpPr>
        <p:spPr>
          <a:xfrm>
            <a:off x="0" y="9516039"/>
            <a:ext cx="2985558" cy="502674"/>
          </a:xfrm>
          <a:prstGeom prst="rect">
            <a:avLst/>
          </a:prstGeom>
        </p:spPr>
        <p:txBody>
          <a:bodyPr vert="horz" lIns="96616" tIns="48308" rIns="96616" bIns="48308" rtlCol="0" anchor="b"/>
          <a:lstStyle>
            <a:lvl1pPr algn="l">
              <a:defRPr sz="1300"/>
            </a:lvl1pPr>
          </a:lstStyle>
          <a:p>
            <a:endParaRPr lang="sv-SE"/>
          </a:p>
        </p:txBody>
      </p:sp>
      <p:sp>
        <p:nvSpPr>
          <p:cNvPr id="5" name="Platshållare för bildnummer 4">
            <a:extLst>
              <a:ext uri="{FF2B5EF4-FFF2-40B4-BE49-F238E27FC236}">
                <a16:creationId xmlns:a16="http://schemas.microsoft.com/office/drawing/2014/main" id="{57B58BA2-57EF-4A8C-A98A-072038BFC32B}"/>
              </a:ext>
            </a:extLst>
          </p:cNvPr>
          <p:cNvSpPr>
            <a:spLocks noGrp="1"/>
          </p:cNvSpPr>
          <p:nvPr>
            <p:ph type="sldNum" sz="quarter" idx="3"/>
          </p:nvPr>
        </p:nvSpPr>
        <p:spPr>
          <a:xfrm>
            <a:off x="3902597" y="9516039"/>
            <a:ext cx="2985558" cy="502674"/>
          </a:xfrm>
          <a:prstGeom prst="rect">
            <a:avLst/>
          </a:prstGeom>
        </p:spPr>
        <p:txBody>
          <a:bodyPr vert="horz" lIns="96616" tIns="48308" rIns="96616" bIns="48308" rtlCol="0" anchor="b"/>
          <a:lstStyle>
            <a:lvl1pPr algn="r">
              <a:defRPr sz="1300"/>
            </a:lvl1pPr>
          </a:lstStyle>
          <a:p>
            <a:fld id="{1F120529-E383-489D-AAF3-38E61A65A698}" type="slidenum">
              <a:rPr lang="sv-SE" smtClean="0"/>
              <a:t>‹#›</a:t>
            </a:fld>
            <a:endParaRPr lang="sv-SE"/>
          </a:p>
        </p:txBody>
      </p:sp>
    </p:spTree>
    <p:extLst>
      <p:ext uri="{BB962C8B-B14F-4D97-AF65-F5344CB8AC3E}">
        <p14:creationId xmlns:p14="http://schemas.microsoft.com/office/powerpoint/2010/main" val="2174107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676"/>
          </a:xfrm>
          <a:prstGeom prst="rect">
            <a:avLst/>
          </a:prstGeom>
        </p:spPr>
        <p:txBody>
          <a:bodyPr vert="horz" lIns="96616" tIns="48308" rIns="96616" bIns="48308" rtlCol="0"/>
          <a:lstStyle>
            <a:lvl1pPr algn="l">
              <a:defRPr sz="1300" b="0" i="0">
                <a:latin typeface="Arial" panose="020B0604020202020204" pitchFamily="34" charset="0"/>
              </a:defRPr>
            </a:lvl1pPr>
          </a:lstStyle>
          <a:p>
            <a:endParaRPr lang="en-DK"/>
          </a:p>
        </p:txBody>
      </p:sp>
      <p:sp>
        <p:nvSpPr>
          <p:cNvPr id="3" name="Date Placeholder 2"/>
          <p:cNvSpPr>
            <a:spLocks noGrp="1"/>
          </p:cNvSpPr>
          <p:nvPr>
            <p:ph type="dt" idx="1"/>
          </p:nvPr>
        </p:nvSpPr>
        <p:spPr>
          <a:xfrm>
            <a:off x="3902597" y="0"/>
            <a:ext cx="2985558" cy="502676"/>
          </a:xfrm>
          <a:prstGeom prst="rect">
            <a:avLst/>
          </a:prstGeom>
        </p:spPr>
        <p:txBody>
          <a:bodyPr vert="horz" lIns="96616" tIns="48308" rIns="96616" bIns="48308" rtlCol="0"/>
          <a:lstStyle>
            <a:lvl1pPr algn="r">
              <a:defRPr sz="1300" b="0" i="0">
                <a:latin typeface="Arial" panose="020B0604020202020204" pitchFamily="34" charset="0"/>
              </a:defRPr>
            </a:lvl1pPr>
          </a:lstStyle>
          <a:p>
            <a:fld id="{6AE1E28A-936C-2341-8949-B5B6C6476E48}" type="datetimeFigureOut">
              <a:rPr lang="en-DK" smtClean="0"/>
              <a:pPr/>
              <a:t>8/5/24</a:t>
            </a:fld>
            <a:endParaRPr lang="en-DK"/>
          </a:p>
        </p:txBody>
      </p:sp>
      <p:sp>
        <p:nvSpPr>
          <p:cNvPr id="4" name="Slide Image Placeholder 3"/>
          <p:cNvSpPr>
            <a:spLocks noGrp="1" noRot="1" noChangeAspect="1"/>
          </p:cNvSpPr>
          <p:nvPr>
            <p:ph type="sldImg" idx="2"/>
          </p:nvPr>
        </p:nvSpPr>
        <p:spPr>
          <a:xfrm>
            <a:off x="439738" y="1252538"/>
            <a:ext cx="6010275" cy="3381375"/>
          </a:xfrm>
          <a:prstGeom prst="rect">
            <a:avLst/>
          </a:prstGeom>
          <a:noFill/>
          <a:ln w="12700">
            <a:solidFill>
              <a:prstClr val="black"/>
            </a:solidFill>
          </a:ln>
        </p:spPr>
        <p:txBody>
          <a:bodyPr vert="horz" lIns="96616" tIns="48308" rIns="96616" bIns="48308" rtlCol="0" anchor="ctr"/>
          <a:lstStyle/>
          <a:p>
            <a:endParaRPr lang="en-DK"/>
          </a:p>
        </p:txBody>
      </p:sp>
      <p:sp>
        <p:nvSpPr>
          <p:cNvPr id="5" name="Notes Placeholder 4"/>
          <p:cNvSpPr>
            <a:spLocks noGrp="1"/>
          </p:cNvSpPr>
          <p:nvPr>
            <p:ph type="body" sz="quarter" idx="3"/>
          </p:nvPr>
        </p:nvSpPr>
        <p:spPr>
          <a:xfrm>
            <a:off x="688975" y="4821506"/>
            <a:ext cx="5511800" cy="3944868"/>
          </a:xfrm>
          <a:prstGeom prst="rect">
            <a:avLst/>
          </a:prstGeom>
        </p:spPr>
        <p:txBody>
          <a:bodyPr vert="horz" lIns="96616" tIns="48308" rIns="96616" bIns="48308"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DK"/>
          </a:p>
        </p:txBody>
      </p:sp>
      <p:sp>
        <p:nvSpPr>
          <p:cNvPr id="6" name="Footer Placeholder 5"/>
          <p:cNvSpPr>
            <a:spLocks noGrp="1"/>
          </p:cNvSpPr>
          <p:nvPr>
            <p:ph type="ftr" sz="quarter" idx="4"/>
          </p:nvPr>
        </p:nvSpPr>
        <p:spPr>
          <a:xfrm>
            <a:off x="0" y="9516039"/>
            <a:ext cx="2985558" cy="502674"/>
          </a:xfrm>
          <a:prstGeom prst="rect">
            <a:avLst/>
          </a:prstGeom>
        </p:spPr>
        <p:txBody>
          <a:bodyPr vert="horz" lIns="96616" tIns="48308" rIns="96616" bIns="48308" rtlCol="0" anchor="b"/>
          <a:lstStyle>
            <a:lvl1pPr algn="l">
              <a:defRPr sz="1300" b="0" i="0">
                <a:latin typeface="Arial" panose="020B0604020202020204" pitchFamily="34" charset="0"/>
              </a:defRPr>
            </a:lvl1pPr>
          </a:lstStyle>
          <a:p>
            <a:endParaRPr lang="en-DK"/>
          </a:p>
        </p:txBody>
      </p:sp>
      <p:sp>
        <p:nvSpPr>
          <p:cNvPr id="7" name="Slide Number Placeholder 6"/>
          <p:cNvSpPr>
            <a:spLocks noGrp="1"/>
          </p:cNvSpPr>
          <p:nvPr>
            <p:ph type="sldNum" sz="quarter" idx="5"/>
          </p:nvPr>
        </p:nvSpPr>
        <p:spPr>
          <a:xfrm>
            <a:off x="3902597" y="9516039"/>
            <a:ext cx="2985558" cy="502674"/>
          </a:xfrm>
          <a:prstGeom prst="rect">
            <a:avLst/>
          </a:prstGeom>
        </p:spPr>
        <p:txBody>
          <a:bodyPr vert="horz" lIns="96616" tIns="48308" rIns="96616" bIns="48308" rtlCol="0" anchor="b"/>
          <a:lstStyle>
            <a:lvl1pPr algn="r">
              <a:defRPr sz="1300" b="0" i="0">
                <a:latin typeface="Arial" panose="020B0604020202020204" pitchFamily="34" charset="0"/>
              </a:defRPr>
            </a:lvl1pPr>
          </a:lstStyle>
          <a:p>
            <a:fld id="{D67987AA-8FE1-674E-A1EF-F0BAA3FF42D7}" type="slidenum">
              <a:rPr lang="en-DK" smtClean="0"/>
              <a:pPr/>
              <a:t>‹#›</a:t>
            </a:fld>
            <a:endParaRPr lang="en-DK"/>
          </a:p>
        </p:txBody>
      </p:sp>
    </p:spTree>
    <p:extLst>
      <p:ext uri="{BB962C8B-B14F-4D97-AF65-F5344CB8AC3E}">
        <p14:creationId xmlns:p14="http://schemas.microsoft.com/office/powerpoint/2010/main" val="2029380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mailto:info@kartonkikilpailu.fi"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b="1" dirty="0"/>
          </a:p>
        </p:txBody>
      </p:sp>
      <p:sp>
        <p:nvSpPr>
          <p:cNvPr id="4" name="Slide Number Placeholder 3"/>
          <p:cNvSpPr>
            <a:spLocks noGrp="1"/>
          </p:cNvSpPr>
          <p:nvPr>
            <p:ph type="sldNum" sz="quarter" idx="10"/>
          </p:nvPr>
        </p:nvSpPr>
        <p:spPr/>
        <p:txBody>
          <a:bodyPr/>
          <a:lstStyle/>
          <a:p>
            <a:fld id="{D7034E92-B831-4249-938F-2B90C63D2C57}" type="slidenum">
              <a:rPr lang="en-GB" smtClean="0"/>
              <a:pPr/>
              <a:t>1</a:t>
            </a:fld>
            <a:endParaRPr lang="en-GB"/>
          </a:p>
        </p:txBody>
      </p:sp>
    </p:spTree>
    <p:extLst>
      <p:ext uri="{BB962C8B-B14F-4D97-AF65-F5344CB8AC3E}">
        <p14:creationId xmlns:p14="http://schemas.microsoft.com/office/powerpoint/2010/main" val="1407141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fi-FI" sz="1800" dirty="0">
                <a:effectLst/>
                <a:latin typeface="Aptos" panose="020B0004020202020204" pitchFamily="34" charset="0"/>
                <a:ea typeface="Aptos" panose="020B0004020202020204" pitchFamily="34" charset="0"/>
                <a:cs typeface="Aptos" panose="020B0004020202020204" pitchFamily="34" charset="0"/>
              </a:rPr>
              <a:t>Kartonkipakkausten kierrättäminen on todellisuudessa yksinkertaista – liuottamalla veteen ja sekoittamalla kartonkikuidut </a:t>
            </a:r>
            <a:r>
              <a:rPr lang="fi-FI" sz="1800" dirty="0">
                <a:solidFill>
                  <a:srgbClr val="000000"/>
                </a:solidFill>
                <a:effectLst/>
                <a:latin typeface="Ubuntu" panose="020B0504030602030204" pitchFamily="34" charset="0"/>
                <a:ea typeface="Ubuntu" panose="020B0504030602030204" pitchFamily="34" charset="0"/>
                <a:cs typeface="Ubuntu" panose="020B0504030602030204" pitchFamily="34" charset="0"/>
              </a:rPr>
              <a:t>irtoavat </a:t>
            </a:r>
            <a:r>
              <a:rPr lang="fi-FI" sz="1800" dirty="0">
                <a:effectLst/>
                <a:latin typeface="Aptos" panose="020B0004020202020204" pitchFamily="34" charset="0"/>
                <a:ea typeface="Aptos" panose="020B0004020202020204" pitchFamily="34" charset="0"/>
                <a:cs typeface="Aptos" panose="020B0004020202020204" pitchFamily="34" charset="0"/>
              </a:rPr>
              <a:t>muovista, minkä jälkeen kuidut voidaan kerätä talteen ja valmistaa uusia tuotteita. Se toimii tehosekoittimen lailla, vaikka on paljon isompi. Siihen laitetaan pakkauksia ja lopputuloksena saadaan kartonkia ja muovia.</a:t>
            </a:r>
            <a:endParaRPr lang="sv-SE"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p:cNvSpPr>
            <a:spLocks noGrp="1"/>
          </p:cNvSpPr>
          <p:nvPr>
            <p:ph type="sldNum" sz="quarter" idx="10"/>
          </p:nvPr>
        </p:nvSpPr>
        <p:spPr/>
        <p:txBody>
          <a:bodyPr/>
          <a:lstStyle/>
          <a:p>
            <a:fld id="{D7034E92-B831-4249-938F-2B90C63D2C57}" type="slidenum">
              <a:rPr lang="en-GB" smtClean="0"/>
              <a:pPr/>
              <a:t>10</a:t>
            </a:fld>
            <a:endParaRPr lang="en-GB"/>
          </a:p>
        </p:txBody>
      </p:sp>
    </p:spTree>
    <p:extLst>
      <p:ext uri="{BB962C8B-B14F-4D97-AF65-F5344CB8AC3E}">
        <p14:creationId xmlns:p14="http://schemas.microsoft.com/office/powerpoint/2010/main" val="768236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fi-FI" sz="1800" b="1" dirty="0">
                <a:effectLst/>
                <a:latin typeface="Aptos" panose="020B0004020202020204" pitchFamily="34" charset="0"/>
                <a:ea typeface="Aptos" panose="020B0004020202020204" pitchFamily="34" charset="0"/>
                <a:cs typeface="Aptos" panose="020B0004020202020204" pitchFamily="34" charset="0"/>
              </a:rPr>
              <a:t>Katsokaa myös Powerpoint esitys ”Kartonkipakkauksen elinkaari” Kartonkikilpailun materiaalipankista.</a:t>
            </a:r>
            <a:r>
              <a:rPr lang="fi-FI" sz="1800" dirty="0">
                <a:effectLst/>
                <a:latin typeface="Aptos" panose="020B0004020202020204" pitchFamily="34" charset="0"/>
                <a:ea typeface="Aptos" panose="020B0004020202020204" pitchFamily="34" charset="0"/>
                <a:cs typeface="Aptos" panose="020B0004020202020204" pitchFamily="34" charset="0"/>
              </a:rPr>
              <a:t> Lapset/oppilaat voivat miettiä miten he itse voivat vaikuttaa kierrätysasteeseen. He voivat kierrättää esim. muropakkauksia, pizzalaatikoita, tai pastapakkauksia. Maito- ja mehupakkaukset valmistetaan aina uusista, käyttämättömistä kuiduista, joten on tärkeää, että käytetyt pakkaukset palautetaan kierrätykseen – jotta niistä voidaan valmistaa uusia tuotteita. Kartonkipakkaukset valmistetaan korkealaatuisesta kuidusta ja on siksi erittäin arvokas raaka-aine. </a:t>
            </a:r>
            <a:endParaRPr lang="sv-SE"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p:cNvSpPr>
            <a:spLocks noGrp="1"/>
          </p:cNvSpPr>
          <p:nvPr>
            <p:ph type="sldNum" sz="quarter" idx="10"/>
          </p:nvPr>
        </p:nvSpPr>
        <p:spPr/>
        <p:txBody>
          <a:bodyPr/>
          <a:lstStyle/>
          <a:p>
            <a:fld id="{D7034E92-B831-4249-938F-2B90C63D2C57}" type="slidenum">
              <a:rPr lang="en-GB" smtClean="0"/>
              <a:pPr/>
              <a:t>11</a:t>
            </a:fld>
            <a:endParaRPr lang="en-GB"/>
          </a:p>
        </p:txBody>
      </p:sp>
    </p:spTree>
    <p:extLst>
      <p:ext uri="{BB962C8B-B14F-4D97-AF65-F5344CB8AC3E}">
        <p14:creationId xmlns:p14="http://schemas.microsoft.com/office/powerpoint/2010/main" val="1071623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10000"/>
          </a:bodyPr>
          <a:lstStyle/>
          <a:p>
            <a:r>
              <a:rPr lang="fi-FI" sz="1800" b="1" i="1" dirty="0">
                <a:effectLst/>
                <a:latin typeface="Aptos" panose="020B0004020202020204" pitchFamily="34" charset="0"/>
                <a:ea typeface="Aptos" panose="020B0004020202020204" pitchFamily="34" charset="0"/>
                <a:cs typeface="Aptos" panose="020B0004020202020204" pitchFamily="34" charset="0"/>
              </a:rPr>
              <a:t>Monet kartonkipakkaukset palautetaan kierrätykseen*, mutta eivät kaikki. </a:t>
            </a:r>
            <a:endParaRPr lang="sv-SE" sz="1800" dirty="0">
              <a:effectLst/>
              <a:latin typeface="Aptos" panose="020B0004020202020204" pitchFamily="34" charset="0"/>
              <a:ea typeface="Aptos" panose="020B0004020202020204" pitchFamily="34" charset="0"/>
              <a:cs typeface="Aptos" panose="020B0004020202020204" pitchFamily="34" charset="0"/>
            </a:endParaRPr>
          </a:p>
          <a:p>
            <a:r>
              <a:rPr lang="fi-FI" sz="1800" dirty="0">
                <a:effectLst/>
                <a:latin typeface="Aptos" panose="020B0004020202020204" pitchFamily="34" charset="0"/>
                <a:ea typeface="Aptos" panose="020B0004020202020204" pitchFamily="34" charset="0"/>
                <a:cs typeface="Aptos" panose="020B0004020202020204" pitchFamily="34" charset="0"/>
              </a:rPr>
              <a:t>Miksi se on niin? Tahmeaa? Haisee pahalle? Asenne? Mitä asialle voidaan tehdä? Miten voimme parantaa? </a:t>
            </a:r>
          </a:p>
          <a:p>
            <a:r>
              <a:rPr lang="sv-SE" sz="1200" kern="1200" dirty="0">
                <a:solidFill>
                  <a:schemeClr val="tx1"/>
                </a:solidFill>
                <a:effectLst/>
                <a:latin typeface="+mn-lt"/>
                <a:ea typeface="+mn-ea"/>
                <a:cs typeface="+mn-cs"/>
              </a:rPr>
              <a:t> </a:t>
            </a:r>
          </a:p>
          <a:p>
            <a:r>
              <a:rPr lang="fi-FI" sz="1800" b="1" dirty="0">
                <a:effectLst/>
                <a:latin typeface="Aptos" panose="020B0004020202020204" pitchFamily="34" charset="0"/>
                <a:ea typeface="Aptos" panose="020B0004020202020204" pitchFamily="34" charset="0"/>
                <a:cs typeface="Aptos" panose="020B0004020202020204" pitchFamily="34" charset="0"/>
              </a:rPr>
              <a:t>Paperipakkauksia kerätään enemmän kuin kartonkipakkauksia,</a:t>
            </a:r>
            <a:r>
              <a:rPr lang="fi-FI" sz="1800" dirty="0">
                <a:effectLst/>
                <a:latin typeface="Aptos" panose="020B0004020202020204" pitchFamily="34" charset="0"/>
                <a:ea typeface="Aptos" panose="020B0004020202020204" pitchFamily="34" charset="0"/>
                <a:cs typeface="Aptos" panose="020B0004020202020204" pitchFamily="34" charset="0"/>
              </a:rPr>
              <a:t> mikä pääasiassa johtuu siitä, että yritykset käyttävät paljon paperipakkauksia, koska heidän on helpompi toimittaa isoja määriä kevyitä pakkauksia oikeaan paikkaan ja he tietävät, että materiaalien kierrättäminen on tärkeää. Kotitalouksissa kaikki eivät tunnista kierrätyksen tärkeyttä, eivätkä kaikki edes tiedä, että myös kartonkipakkauksia tulisi kierrättää.</a:t>
            </a:r>
            <a:endParaRPr lang="sv-SE" sz="1800" dirty="0">
              <a:effectLst/>
              <a:latin typeface="Aptos" panose="020B0004020202020204" pitchFamily="34" charset="0"/>
              <a:ea typeface="Aptos" panose="020B0004020202020204" pitchFamily="34" charset="0"/>
              <a:cs typeface="Aptos" panose="020B0004020202020204" pitchFamily="34" charset="0"/>
            </a:endParaRPr>
          </a:p>
          <a:p>
            <a:endParaRPr lang="sv-SE" sz="1200" kern="1200" dirty="0">
              <a:solidFill>
                <a:schemeClr val="tx1"/>
              </a:solidFill>
              <a:effectLst/>
              <a:latin typeface="+mn-lt"/>
              <a:ea typeface="+mn-ea"/>
              <a:cs typeface="+mn-cs"/>
            </a:endParaRPr>
          </a:p>
          <a:p>
            <a:r>
              <a:rPr lang="fi-FI" sz="1800" i="1" dirty="0">
                <a:effectLst/>
                <a:latin typeface="Aptos" panose="020B0004020202020204" pitchFamily="34" charset="0"/>
                <a:ea typeface="Aptos" panose="020B0004020202020204" pitchFamily="34" charset="0"/>
                <a:cs typeface="Aptos" panose="020B0004020202020204" pitchFamily="34" charset="0"/>
              </a:rPr>
              <a:t>*Kartonkipakkausten kierrätys edellyttää, sille sopivaa infrastruktuuria.</a:t>
            </a:r>
            <a:endParaRPr lang="sv-SE"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p:cNvSpPr>
            <a:spLocks noGrp="1"/>
          </p:cNvSpPr>
          <p:nvPr>
            <p:ph type="sldNum" sz="quarter" idx="10"/>
          </p:nvPr>
        </p:nvSpPr>
        <p:spPr/>
        <p:txBody>
          <a:bodyPr/>
          <a:lstStyle/>
          <a:p>
            <a:fld id="{D7034E92-B831-4249-938F-2B90C63D2C57}" type="slidenum">
              <a:rPr lang="en-GB" smtClean="0"/>
              <a:pPr/>
              <a:t>12</a:t>
            </a:fld>
            <a:endParaRPr lang="en-GB"/>
          </a:p>
        </p:txBody>
      </p:sp>
    </p:spTree>
    <p:extLst>
      <p:ext uri="{BB962C8B-B14F-4D97-AF65-F5344CB8AC3E}">
        <p14:creationId xmlns:p14="http://schemas.microsoft.com/office/powerpoint/2010/main" val="1976502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b="1" dirty="0"/>
          </a:p>
        </p:txBody>
      </p:sp>
      <p:sp>
        <p:nvSpPr>
          <p:cNvPr id="4" name="Slide Number Placeholder 3"/>
          <p:cNvSpPr>
            <a:spLocks noGrp="1"/>
          </p:cNvSpPr>
          <p:nvPr>
            <p:ph type="sldNum" sz="quarter" idx="10"/>
          </p:nvPr>
        </p:nvSpPr>
        <p:spPr/>
        <p:txBody>
          <a:bodyPr/>
          <a:lstStyle/>
          <a:p>
            <a:fld id="{D7034E92-B831-4249-938F-2B90C63D2C57}" type="slidenum">
              <a:rPr lang="en-GB" smtClean="0"/>
              <a:pPr/>
              <a:t>13</a:t>
            </a:fld>
            <a:endParaRPr lang="en-GB"/>
          </a:p>
        </p:txBody>
      </p:sp>
    </p:spTree>
    <p:extLst>
      <p:ext uri="{BB962C8B-B14F-4D97-AF65-F5344CB8AC3E}">
        <p14:creationId xmlns:p14="http://schemas.microsoft.com/office/powerpoint/2010/main" val="1267167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5BCB457-C82D-AF43-9B5A-DBD613C5BC7D}" type="slidenum">
              <a:rPr lang="sv-SE" smtClean="0"/>
              <a:t>14</a:t>
            </a:fld>
            <a:endParaRPr lang="sv-SE"/>
          </a:p>
        </p:txBody>
      </p:sp>
    </p:spTree>
    <p:extLst>
      <p:ext uri="{BB962C8B-B14F-4D97-AF65-F5344CB8AC3E}">
        <p14:creationId xmlns:p14="http://schemas.microsoft.com/office/powerpoint/2010/main" val="2819199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lnSpcReduction="10000"/>
          </a:bodyPr>
          <a:lstStyle/>
          <a:p>
            <a:r>
              <a:rPr lang="sv-SE" b="1" dirty="0" err="1"/>
              <a:t>Kartonikilpailu</a:t>
            </a:r>
            <a:r>
              <a:rPr lang="sv-SE" b="1" baseline="0" dirty="0"/>
              <a:t> 2024/2025:</a:t>
            </a:r>
          </a:p>
          <a:p>
            <a:r>
              <a:rPr lang="sv-SE" sz="1200" b="0" kern="1200" dirty="0" err="1">
                <a:solidFill>
                  <a:schemeClr val="tx1"/>
                </a:solidFill>
                <a:effectLst/>
                <a:latin typeface="+mn-lt"/>
                <a:ea typeface="+mn-ea"/>
                <a:cs typeface="+mn-cs"/>
              </a:rPr>
              <a:t>Ottakaa</a:t>
            </a:r>
            <a:r>
              <a:rPr lang="sv-SE" sz="1200" b="0" kern="1200" dirty="0">
                <a:solidFill>
                  <a:schemeClr val="tx1"/>
                </a:solidFill>
                <a:effectLst/>
                <a:latin typeface="+mn-lt"/>
                <a:ea typeface="+mn-ea"/>
                <a:cs typeface="+mn-cs"/>
              </a:rPr>
              <a:t> </a:t>
            </a:r>
            <a:r>
              <a:rPr lang="sv-SE" sz="1200" b="0" kern="1200" dirty="0" err="1">
                <a:solidFill>
                  <a:schemeClr val="tx1"/>
                </a:solidFill>
                <a:effectLst/>
                <a:latin typeface="+mn-lt"/>
                <a:ea typeface="+mn-ea"/>
                <a:cs typeface="+mn-cs"/>
              </a:rPr>
              <a:t>haaste</a:t>
            </a:r>
            <a:r>
              <a:rPr lang="sv-SE" sz="1200" b="0" kern="1200" baseline="0" dirty="0">
                <a:solidFill>
                  <a:schemeClr val="tx1"/>
                </a:solidFill>
                <a:effectLst/>
                <a:latin typeface="+mn-lt"/>
                <a:ea typeface="+mn-ea"/>
                <a:cs typeface="+mn-cs"/>
              </a:rPr>
              <a:t> </a:t>
            </a:r>
            <a:r>
              <a:rPr lang="sv-SE" sz="1200" b="0" kern="1200" baseline="0" dirty="0" err="1">
                <a:solidFill>
                  <a:schemeClr val="tx1"/>
                </a:solidFill>
                <a:effectLst/>
                <a:latin typeface="+mn-lt"/>
                <a:ea typeface="+mn-ea"/>
                <a:cs typeface="+mn-cs"/>
              </a:rPr>
              <a:t>vastaan</a:t>
            </a:r>
            <a:r>
              <a:rPr lang="sv-SE" sz="1200" b="0" kern="1200" baseline="0" dirty="0">
                <a:solidFill>
                  <a:schemeClr val="tx1"/>
                </a:solidFill>
                <a:effectLst/>
                <a:latin typeface="+mn-lt"/>
                <a:ea typeface="+mn-ea"/>
                <a:cs typeface="+mn-cs"/>
              </a:rPr>
              <a:t> ja </a:t>
            </a:r>
            <a:r>
              <a:rPr lang="sv-SE" sz="1200" b="0" kern="1200" baseline="0" dirty="0" err="1">
                <a:solidFill>
                  <a:schemeClr val="tx1"/>
                </a:solidFill>
                <a:effectLst/>
                <a:latin typeface="+mn-lt"/>
                <a:ea typeface="+mn-ea"/>
                <a:cs typeface="+mn-cs"/>
              </a:rPr>
              <a:t>osallistukaa</a:t>
            </a:r>
            <a:r>
              <a:rPr lang="sv-SE" sz="1200" b="0" kern="1200" baseline="0" dirty="0">
                <a:solidFill>
                  <a:schemeClr val="tx1"/>
                </a:solidFill>
                <a:effectLst/>
                <a:latin typeface="+mn-lt"/>
                <a:ea typeface="+mn-ea"/>
                <a:cs typeface="+mn-cs"/>
              </a:rPr>
              <a:t> </a:t>
            </a:r>
            <a:r>
              <a:rPr lang="sv-SE" sz="1200" b="0" kern="1200" baseline="0" dirty="0" err="1">
                <a:solidFill>
                  <a:schemeClr val="tx1"/>
                </a:solidFill>
                <a:effectLst/>
                <a:latin typeface="+mn-lt"/>
                <a:ea typeface="+mn-ea"/>
                <a:cs typeface="+mn-cs"/>
              </a:rPr>
              <a:t>kilpailuun</a:t>
            </a:r>
            <a:r>
              <a:rPr lang="sv-SE" sz="1200" b="0" kern="1200" baseline="0" dirty="0">
                <a:solidFill>
                  <a:schemeClr val="tx1"/>
                </a:solidFill>
                <a:effectLst/>
                <a:latin typeface="+mn-lt"/>
                <a:ea typeface="+mn-ea"/>
                <a:cs typeface="+mn-cs"/>
              </a:rPr>
              <a:t> </a:t>
            </a:r>
            <a:r>
              <a:rPr lang="sv-SE" sz="1200" b="0" kern="1200" baseline="0" dirty="0" err="1">
                <a:solidFill>
                  <a:schemeClr val="tx1"/>
                </a:solidFill>
                <a:effectLst/>
                <a:latin typeface="+mn-lt"/>
                <a:ea typeface="+mn-ea"/>
                <a:cs typeface="+mn-cs"/>
              </a:rPr>
              <a:t>kartonkipakkausten</a:t>
            </a:r>
            <a:r>
              <a:rPr lang="sv-SE" sz="1200" b="0" kern="1200" baseline="0" dirty="0">
                <a:solidFill>
                  <a:schemeClr val="tx1"/>
                </a:solidFill>
                <a:effectLst/>
                <a:latin typeface="+mn-lt"/>
                <a:ea typeface="+mn-ea"/>
                <a:cs typeface="+mn-cs"/>
              </a:rPr>
              <a:t> </a:t>
            </a:r>
            <a:r>
              <a:rPr lang="sv-SE" sz="1200" b="0" kern="1200" baseline="0" dirty="0" err="1">
                <a:solidFill>
                  <a:schemeClr val="tx1"/>
                </a:solidFill>
                <a:effectLst/>
                <a:latin typeface="+mn-lt"/>
                <a:ea typeface="+mn-ea"/>
                <a:cs typeface="+mn-cs"/>
              </a:rPr>
              <a:t>kierrättämisen</a:t>
            </a:r>
            <a:r>
              <a:rPr lang="sv-SE" sz="1200" b="0" kern="1200" baseline="0" dirty="0">
                <a:solidFill>
                  <a:schemeClr val="tx1"/>
                </a:solidFill>
                <a:effectLst/>
                <a:latin typeface="+mn-lt"/>
                <a:ea typeface="+mn-ea"/>
                <a:cs typeface="+mn-cs"/>
              </a:rPr>
              <a:t> </a:t>
            </a:r>
            <a:r>
              <a:rPr lang="sv-SE" sz="1200" b="0" kern="1200" baseline="0" dirty="0" err="1">
                <a:solidFill>
                  <a:schemeClr val="tx1"/>
                </a:solidFill>
                <a:effectLst/>
                <a:latin typeface="+mn-lt"/>
                <a:ea typeface="+mn-ea"/>
                <a:cs typeface="+mn-cs"/>
              </a:rPr>
              <a:t>lisäämiseksi</a:t>
            </a:r>
            <a:r>
              <a:rPr lang="sv-SE" sz="1200" b="0" kern="1200" baseline="0" dirty="0">
                <a:solidFill>
                  <a:schemeClr val="tx1"/>
                </a:solidFill>
                <a:effectLst/>
                <a:latin typeface="+mn-lt"/>
                <a:ea typeface="+mn-ea"/>
                <a:cs typeface="+mn-cs"/>
              </a:rPr>
              <a:t>!</a:t>
            </a:r>
          </a:p>
          <a:p>
            <a:r>
              <a:rPr lang="sv-SE" sz="1200" b="0" i="1" kern="1200" dirty="0" err="1">
                <a:solidFill>
                  <a:schemeClr val="tx1"/>
                </a:solidFill>
                <a:effectLst/>
                <a:latin typeface="+mn-lt"/>
                <a:ea typeface="+mn-ea"/>
                <a:cs typeface="+mn-cs"/>
              </a:rPr>
              <a:t>Suuri</a:t>
            </a:r>
            <a:r>
              <a:rPr lang="sv-SE" sz="1200" b="0" i="1" kern="1200" baseline="0" dirty="0">
                <a:solidFill>
                  <a:schemeClr val="tx1"/>
                </a:solidFill>
                <a:effectLst/>
                <a:latin typeface="+mn-lt"/>
                <a:ea typeface="+mn-ea"/>
                <a:cs typeface="+mn-cs"/>
              </a:rPr>
              <a:t> </a:t>
            </a:r>
            <a:r>
              <a:rPr lang="sv-SE" sz="1200" b="0" i="1" kern="1200" baseline="0" dirty="0" err="1">
                <a:solidFill>
                  <a:schemeClr val="tx1"/>
                </a:solidFill>
                <a:effectLst/>
                <a:latin typeface="+mn-lt"/>
                <a:ea typeface="+mn-ea"/>
                <a:cs typeface="+mn-cs"/>
              </a:rPr>
              <a:t>määrä</a:t>
            </a:r>
            <a:r>
              <a:rPr lang="sv-SE" sz="1200" b="0" i="1" kern="1200" baseline="0" dirty="0">
                <a:solidFill>
                  <a:schemeClr val="tx1"/>
                </a:solidFill>
                <a:effectLst/>
                <a:latin typeface="+mn-lt"/>
                <a:ea typeface="+mn-ea"/>
                <a:cs typeface="+mn-cs"/>
              </a:rPr>
              <a:t> </a:t>
            </a:r>
            <a:r>
              <a:rPr lang="sv-SE" sz="1200" b="0" i="1" kern="1200" baseline="0" dirty="0" err="1">
                <a:solidFill>
                  <a:schemeClr val="tx1"/>
                </a:solidFill>
                <a:effectLst/>
                <a:latin typeface="+mn-lt"/>
                <a:ea typeface="+mn-ea"/>
                <a:cs typeface="+mn-cs"/>
              </a:rPr>
              <a:t>kartongista</a:t>
            </a:r>
            <a:r>
              <a:rPr lang="sv-SE" sz="1200" b="0" i="1" kern="1200" baseline="0" dirty="0">
                <a:solidFill>
                  <a:schemeClr val="tx1"/>
                </a:solidFill>
                <a:effectLst/>
                <a:latin typeface="+mn-lt"/>
                <a:ea typeface="+mn-ea"/>
                <a:cs typeface="+mn-cs"/>
              </a:rPr>
              <a:t> </a:t>
            </a:r>
            <a:r>
              <a:rPr lang="sv-SE" sz="1200" b="0" i="1" kern="1200" baseline="0" dirty="0" err="1">
                <a:solidFill>
                  <a:schemeClr val="tx1"/>
                </a:solidFill>
                <a:effectLst/>
                <a:latin typeface="+mn-lt"/>
                <a:ea typeface="+mn-ea"/>
                <a:cs typeface="+mn-cs"/>
              </a:rPr>
              <a:t>valmistetut</a:t>
            </a:r>
            <a:r>
              <a:rPr lang="sv-SE" sz="1200" b="0" i="1" kern="1200" baseline="0" dirty="0">
                <a:solidFill>
                  <a:schemeClr val="tx1"/>
                </a:solidFill>
                <a:effectLst/>
                <a:latin typeface="+mn-lt"/>
                <a:ea typeface="+mn-ea"/>
                <a:cs typeface="+mn-cs"/>
              </a:rPr>
              <a:t> </a:t>
            </a:r>
            <a:r>
              <a:rPr lang="sv-SE" sz="1200" b="0" i="1" kern="1200" baseline="0" dirty="0" err="1">
                <a:solidFill>
                  <a:schemeClr val="tx1"/>
                </a:solidFill>
                <a:effectLst/>
                <a:latin typeface="+mn-lt"/>
                <a:ea typeface="+mn-ea"/>
                <a:cs typeface="+mn-cs"/>
              </a:rPr>
              <a:t>nestepakkaukset</a:t>
            </a:r>
            <a:r>
              <a:rPr lang="sv-SE" sz="1200" b="0" i="1"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jäävät</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edelleen</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kierrättämättä</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Tätä</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tosiasiaa</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haluamme</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nyt</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muuttaa</a:t>
            </a:r>
            <a:r>
              <a:rPr lang="sv-SE" sz="1200" b="0" i="0" kern="1200" baseline="0" dirty="0">
                <a:solidFill>
                  <a:schemeClr val="tx1"/>
                </a:solidFill>
                <a:effectLst/>
                <a:latin typeface="+mn-lt"/>
                <a:ea typeface="+mn-ea"/>
                <a:cs typeface="+mn-cs"/>
              </a:rPr>
              <a:t>!</a:t>
            </a:r>
          </a:p>
          <a:p>
            <a:r>
              <a:rPr lang="sv-SE" sz="1200" b="0" kern="1200" baseline="0" dirty="0" err="1">
                <a:solidFill>
                  <a:schemeClr val="tx1"/>
                </a:solidFill>
                <a:effectLst/>
                <a:latin typeface="+mn-lt"/>
                <a:ea typeface="+mn-ea"/>
                <a:cs typeface="+mn-cs"/>
              </a:rPr>
              <a:t>Kilpailu</a:t>
            </a:r>
            <a:r>
              <a:rPr lang="sv-SE" sz="1200" b="0" kern="1200" baseline="0" dirty="0">
                <a:solidFill>
                  <a:schemeClr val="tx1"/>
                </a:solidFill>
                <a:effectLst/>
                <a:latin typeface="+mn-lt"/>
                <a:ea typeface="+mn-ea"/>
                <a:cs typeface="+mn-cs"/>
              </a:rPr>
              <a:t> </a:t>
            </a:r>
            <a:r>
              <a:rPr lang="sv-SE" sz="1200" b="0" kern="1200" baseline="0" dirty="0" err="1">
                <a:solidFill>
                  <a:schemeClr val="tx1"/>
                </a:solidFill>
                <a:effectLst/>
                <a:latin typeface="+mn-lt"/>
                <a:ea typeface="+mn-ea"/>
                <a:cs typeface="+mn-cs"/>
              </a:rPr>
              <a:t>järjestetään</a:t>
            </a:r>
            <a:r>
              <a:rPr lang="sv-SE" sz="1200" b="0" kern="1200" baseline="0" dirty="0">
                <a:solidFill>
                  <a:schemeClr val="tx1"/>
                </a:solidFill>
                <a:effectLst/>
                <a:latin typeface="+mn-lt"/>
                <a:ea typeface="+mn-ea"/>
                <a:cs typeface="+mn-cs"/>
              </a:rPr>
              <a:t> </a:t>
            </a:r>
            <a:r>
              <a:rPr lang="sv-SE" sz="1200" b="0" kern="1200" baseline="0" dirty="0" err="1">
                <a:solidFill>
                  <a:schemeClr val="tx1"/>
                </a:solidFill>
                <a:effectLst/>
                <a:latin typeface="+mn-lt"/>
                <a:ea typeface="+mn-ea"/>
                <a:cs typeface="+mn-cs"/>
              </a:rPr>
              <a:t>kierrättämisen</a:t>
            </a:r>
            <a:r>
              <a:rPr lang="sv-SE" sz="1200" b="0" kern="1200" baseline="0" dirty="0">
                <a:solidFill>
                  <a:schemeClr val="tx1"/>
                </a:solidFill>
                <a:effectLst/>
                <a:latin typeface="+mn-lt"/>
                <a:ea typeface="+mn-ea"/>
                <a:cs typeface="+mn-cs"/>
              </a:rPr>
              <a:t> </a:t>
            </a:r>
            <a:r>
              <a:rPr lang="sv-SE" sz="1200" b="0" kern="1200" baseline="0" dirty="0" err="1">
                <a:solidFill>
                  <a:schemeClr val="tx1"/>
                </a:solidFill>
                <a:effectLst/>
                <a:latin typeface="+mn-lt"/>
                <a:ea typeface="+mn-ea"/>
                <a:cs typeface="+mn-cs"/>
              </a:rPr>
              <a:t>lisäämiseksi</a:t>
            </a:r>
            <a:r>
              <a:rPr lang="sv-SE" sz="1200" b="0" kern="1200" baseline="0" dirty="0">
                <a:solidFill>
                  <a:schemeClr val="tx1"/>
                </a:solidFill>
                <a:effectLst/>
                <a:latin typeface="+mn-lt"/>
                <a:ea typeface="+mn-ea"/>
                <a:cs typeface="+mn-cs"/>
              </a:rPr>
              <a:t>. </a:t>
            </a:r>
            <a:r>
              <a:rPr lang="fi-FI" sz="1800" b="0" dirty="0">
                <a:effectLst/>
                <a:latin typeface="Aptos" panose="020B0004020202020204" pitchFamily="34" charset="0"/>
                <a:ea typeface="Aptos" panose="020B0004020202020204" pitchFamily="34" charset="0"/>
                <a:cs typeface="Aptos" panose="020B0004020202020204" pitchFamily="34" charset="0"/>
              </a:rPr>
              <a:t>Ilmoittautukaa saman tien mukaan päiväkoti lapsille/ala-</a:t>
            </a:r>
            <a:r>
              <a:rPr lang="fi-FI" sz="1800" b="0" dirty="0" err="1">
                <a:effectLst/>
                <a:latin typeface="Aptos" panose="020B0004020202020204" pitchFamily="34" charset="0"/>
                <a:ea typeface="Aptos" panose="020B0004020202020204" pitchFamily="34" charset="0"/>
                <a:cs typeface="Aptos" panose="020B0004020202020204" pitchFamily="34" charset="0"/>
              </a:rPr>
              <a:t>steen</a:t>
            </a:r>
            <a:r>
              <a:rPr lang="fi-FI" sz="1800" b="0" dirty="0">
                <a:effectLst/>
                <a:latin typeface="Aptos" panose="020B0004020202020204" pitchFamily="34" charset="0"/>
                <a:ea typeface="Aptos" panose="020B0004020202020204" pitchFamily="34" charset="0"/>
                <a:cs typeface="Aptos" panose="020B0004020202020204" pitchFamily="34" charset="0"/>
              </a:rPr>
              <a:t> oppilaille suunnattuun Kartonkikilpailuun 2024/2025. </a:t>
            </a:r>
          </a:p>
          <a:p>
            <a:r>
              <a:rPr lang="fi-FI" sz="1200" b="0" kern="1200" dirty="0">
                <a:solidFill>
                  <a:schemeClr val="tx1"/>
                </a:solidFill>
                <a:effectLst/>
                <a:latin typeface="+mn-lt"/>
                <a:ea typeface="+mn-ea"/>
                <a:cs typeface="+mn-cs"/>
              </a:rPr>
              <a:t>Kilpailu</a:t>
            </a:r>
            <a:r>
              <a:rPr lang="fi-FI" sz="1200" b="0" kern="1200" baseline="0" dirty="0">
                <a:solidFill>
                  <a:schemeClr val="tx1"/>
                </a:solidFill>
                <a:effectLst/>
                <a:latin typeface="+mn-lt"/>
                <a:ea typeface="+mn-ea"/>
                <a:cs typeface="+mn-cs"/>
              </a:rPr>
              <a:t> </a:t>
            </a:r>
            <a:r>
              <a:rPr lang="fi-FI" sz="1200" b="0" kern="1200" dirty="0">
                <a:solidFill>
                  <a:schemeClr val="tx1"/>
                </a:solidFill>
                <a:effectLst/>
                <a:latin typeface="+mn-lt"/>
                <a:ea typeface="+mn-ea"/>
                <a:cs typeface="+mn-cs"/>
              </a:rPr>
              <a:t>on käynnissä 13. huhtikuuta 2025 saakka. </a:t>
            </a:r>
            <a:r>
              <a:rPr lang="sv-SE" b="0" dirty="0" err="1">
                <a:effectLst/>
                <a:latin typeface="Helvetica Neue" panose="02000503000000020004" pitchFamily="2" charset="0"/>
              </a:rPr>
              <a:t>Kartonkikilpailu</a:t>
            </a:r>
            <a:r>
              <a:rPr lang="sv-SE" b="0" dirty="0">
                <a:effectLst/>
                <a:latin typeface="Helvetica Neue" panose="02000503000000020004" pitchFamily="2" charset="0"/>
              </a:rPr>
              <a:t> </a:t>
            </a:r>
            <a:r>
              <a:rPr lang="sv-SE" b="0" dirty="0" err="1">
                <a:effectLst/>
                <a:latin typeface="Helvetica Neue" panose="02000503000000020004" pitchFamily="2" charset="0"/>
              </a:rPr>
              <a:t>koostuu</a:t>
            </a:r>
            <a:r>
              <a:rPr lang="sv-SE" b="0" dirty="0">
                <a:effectLst/>
                <a:latin typeface="Helvetica Neue" panose="02000503000000020004" pitchFamily="2" charset="0"/>
              </a:rPr>
              <a:t> </a:t>
            </a:r>
            <a:r>
              <a:rPr lang="sv-SE" b="0" dirty="0" err="1">
                <a:effectLst/>
                <a:latin typeface="Helvetica Neue" panose="02000503000000020004" pitchFamily="2" charset="0"/>
              </a:rPr>
              <a:t>viidestä</a:t>
            </a:r>
            <a:r>
              <a:rPr lang="sv-SE" b="0" dirty="0">
                <a:effectLst/>
                <a:latin typeface="Helvetica Neue" panose="02000503000000020004" pitchFamily="2" charset="0"/>
              </a:rPr>
              <a:t> </a:t>
            </a:r>
            <a:r>
              <a:rPr lang="sv-SE" b="0" dirty="0" err="1">
                <a:effectLst/>
                <a:latin typeface="Helvetica Neue" panose="02000503000000020004" pitchFamily="2" charset="0"/>
              </a:rPr>
              <a:t>erilaisesta</a:t>
            </a:r>
            <a:r>
              <a:rPr lang="sv-SE" b="0" dirty="0">
                <a:effectLst/>
                <a:latin typeface="Helvetica Neue" panose="02000503000000020004" pitchFamily="2" charset="0"/>
              </a:rPr>
              <a:t> </a:t>
            </a:r>
            <a:r>
              <a:rPr lang="sv-SE" b="0" dirty="0" err="1">
                <a:effectLst/>
                <a:latin typeface="Helvetica Neue" panose="02000503000000020004" pitchFamily="2" charset="0"/>
              </a:rPr>
              <a:t>ympäristöön</a:t>
            </a:r>
            <a:r>
              <a:rPr lang="sv-SE" b="0" dirty="0">
                <a:effectLst/>
                <a:latin typeface="Helvetica Neue" panose="02000503000000020004" pitchFamily="2" charset="0"/>
              </a:rPr>
              <a:t> ja </a:t>
            </a:r>
            <a:r>
              <a:rPr lang="sv-SE" b="0" dirty="0" err="1">
                <a:effectLst/>
                <a:latin typeface="Helvetica Neue" panose="02000503000000020004" pitchFamily="2" charset="0"/>
              </a:rPr>
              <a:t>kestävään</a:t>
            </a:r>
            <a:r>
              <a:rPr lang="sv-SE" b="0" dirty="0">
                <a:effectLst/>
                <a:latin typeface="Helvetica Neue" panose="02000503000000020004" pitchFamily="2" charset="0"/>
              </a:rPr>
              <a:t> </a:t>
            </a:r>
            <a:r>
              <a:rPr lang="sv-SE" b="0" dirty="0" err="1">
                <a:effectLst/>
                <a:latin typeface="Helvetica Neue" panose="02000503000000020004" pitchFamily="2" charset="0"/>
              </a:rPr>
              <a:t>kehitykseen</a:t>
            </a:r>
            <a:r>
              <a:rPr lang="sv-SE" b="0" dirty="0">
                <a:effectLst/>
                <a:latin typeface="Helvetica Neue" panose="02000503000000020004" pitchFamily="2" charset="0"/>
              </a:rPr>
              <a:t> </a:t>
            </a:r>
            <a:r>
              <a:rPr lang="sv-SE" b="0" dirty="0" err="1">
                <a:effectLst/>
                <a:latin typeface="Helvetica Neue" panose="02000503000000020004" pitchFamily="2" charset="0"/>
              </a:rPr>
              <a:t>liittyvästä</a:t>
            </a:r>
            <a:r>
              <a:rPr lang="sv-SE" b="0" dirty="0">
                <a:effectLst/>
                <a:latin typeface="Helvetica Neue" panose="02000503000000020004" pitchFamily="2" charset="0"/>
              </a:rPr>
              <a:t> </a:t>
            </a:r>
            <a:r>
              <a:rPr lang="sv-SE" b="0" dirty="0" err="1">
                <a:effectLst/>
                <a:latin typeface="Helvetica Neue" panose="02000503000000020004" pitchFamily="2" charset="0"/>
              </a:rPr>
              <a:t>haastetehtävästä</a:t>
            </a:r>
            <a:r>
              <a:rPr lang="sv-SE" b="0" dirty="0">
                <a:effectLst/>
                <a:latin typeface="Helvetica Neue" panose="02000503000000020004" pitchFamily="2" charset="0"/>
              </a:rPr>
              <a:t>. </a:t>
            </a:r>
            <a:r>
              <a:rPr lang="sv-SE" dirty="0" err="1">
                <a:effectLst/>
                <a:latin typeface="Helvetica" pitchFamily="2" charset="0"/>
              </a:rPr>
              <a:t>Voitte</a:t>
            </a:r>
            <a:r>
              <a:rPr lang="sv-SE" dirty="0">
                <a:effectLst/>
                <a:latin typeface="Helvetica" pitchFamily="2" charset="0"/>
              </a:rPr>
              <a:t> </a:t>
            </a:r>
            <a:r>
              <a:rPr lang="sv-SE" dirty="0" err="1">
                <a:effectLst/>
                <a:latin typeface="Helvetica" pitchFamily="2" charset="0"/>
              </a:rPr>
              <a:t>itse</a:t>
            </a:r>
            <a:r>
              <a:rPr lang="sv-SE" dirty="0">
                <a:effectLst/>
                <a:latin typeface="Helvetica" pitchFamily="2" charset="0"/>
              </a:rPr>
              <a:t> </a:t>
            </a:r>
            <a:r>
              <a:rPr lang="sv-SE" dirty="0" err="1">
                <a:effectLst/>
                <a:latin typeface="Helvetica" pitchFamily="2" charset="0"/>
              </a:rPr>
              <a:t>päättää</a:t>
            </a:r>
            <a:r>
              <a:rPr lang="sv-SE" dirty="0">
                <a:effectLst/>
                <a:latin typeface="Helvetica" pitchFamily="2" charset="0"/>
              </a:rPr>
              <a:t>, jos </a:t>
            </a:r>
            <a:r>
              <a:rPr lang="sv-SE" dirty="0" err="1">
                <a:effectLst/>
                <a:latin typeface="Helvetica" pitchFamily="2" charset="0"/>
              </a:rPr>
              <a:t>haluatte</a:t>
            </a:r>
            <a:r>
              <a:rPr lang="sv-SE" dirty="0">
                <a:effectLst/>
                <a:latin typeface="Helvetica" pitchFamily="2" charset="0"/>
              </a:rPr>
              <a:t> </a:t>
            </a:r>
            <a:r>
              <a:rPr lang="sv-SE" dirty="0" err="1">
                <a:effectLst/>
                <a:latin typeface="Helvetica" pitchFamily="2" charset="0"/>
              </a:rPr>
              <a:t>suorittaa</a:t>
            </a:r>
            <a:r>
              <a:rPr lang="sv-SE" dirty="0">
                <a:effectLst/>
                <a:latin typeface="Helvetica" pitchFamily="2" charset="0"/>
              </a:rPr>
              <a:t> </a:t>
            </a:r>
            <a:r>
              <a:rPr lang="sv-SE" dirty="0" err="1">
                <a:effectLst/>
                <a:latin typeface="Helvetica" pitchFamily="2" charset="0"/>
              </a:rPr>
              <a:t>yhden</a:t>
            </a:r>
            <a:r>
              <a:rPr lang="sv-SE" dirty="0">
                <a:effectLst/>
                <a:latin typeface="Helvetica" pitchFamily="2" charset="0"/>
              </a:rPr>
              <a:t> tai </a:t>
            </a:r>
            <a:r>
              <a:rPr lang="sv-SE" dirty="0" err="1">
                <a:effectLst/>
                <a:latin typeface="Helvetica" pitchFamily="2" charset="0"/>
              </a:rPr>
              <a:t>kaikki</a:t>
            </a:r>
            <a:r>
              <a:rPr lang="sv-SE" dirty="0">
                <a:effectLst/>
                <a:latin typeface="Helvetica" pitchFamily="2" charset="0"/>
              </a:rPr>
              <a:t> </a:t>
            </a:r>
            <a:r>
              <a:rPr lang="sv-SE" dirty="0" err="1">
                <a:effectLst/>
                <a:latin typeface="Helvetica" pitchFamily="2" charset="0"/>
              </a:rPr>
              <a:t>viisi</a:t>
            </a:r>
            <a:r>
              <a:rPr lang="sv-SE" dirty="0">
                <a:effectLst/>
                <a:latin typeface="Helvetica" pitchFamily="2" charset="0"/>
              </a:rPr>
              <a:t> </a:t>
            </a:r>
            <a:r>
              <a:rPr lang="sv-SE" dirty="0" err="1">
                <a:effectLst/>
                <a:latin typeface="Helvetica" pitchFamily="2" charset="0"/>
              </a:rPr>
              <a:t>haastetehtävää</a:t>
            </a:r>
            <a:r>
              <a:rPr lang="sv-SE" dirty="0">
                <a:effectLst/>
                <a:latin typeface="Helvetica" pitchFamily="2" charset="0"/>
              </a:rPr>
              <a:t> </a:t>
            </a:r>
            <a:r>
              <a:rPr lang="sv-SE" dirty="0" err="1">
                <a:effectLst/>
                <a:latin typeface="Helvetica" pitchFamily="2" charset="0"/>
              </a:rPr>
              <a:t>sekä</a:t>
            </a:r>
            <a:r>
              <a:rPr lang="sv-SE" dirty="0">
                <a:effectLst/>
                <a:latin typeface="Helvetica" pitchFamily="2" charset="0"/>
              </a:rPr>
              <a:t> </a:t>
            </a:r>
            <a:r>
              <a:rPr lang="sv-SE" dirty="0" err="1">
                <a:effectLst/>
                <a:latin typeface="Helvetica" pitchFamily="2" charset="0"/>
              </a:rPr>
              <a:t>tarkemman</a:t>
            </a:r>
            <a:r>
              <a:rPr lang="sv-SE" dirty="0">
                <a:effectLst/>
                <a:latin typeface="Helvetica" pitchFamily="2" charset="0"/>
              </a:rPr>
              <a:t> </a:t>
            </a:r>
            <a:r>
              <a:rPr lang="sv-SE" dirty="0" err="1">
                <a:effectLst/>
                <a:latin typeface="Helvetica" pitchFamily="2" charset="0"/>
              </a:rPr>
              <a:t>ajankohdan</a:t>
            </a:r>
            <a:r>
              <a:rPr lang="sv-SE" dirty="0">
                <a:effectLst/>
                <a:latin typeface="Helvetica" pitchFamily="2" charset="0"/>
              </a:rPr>
              <a:t> </a:t>
            </a:r>
            <a:r>
              <a:rPr lang="sv-SE" dirty="0" err="1">
                <a:effectLst/>
                <a:latin typeface="Helvetica" pitchFamily="2" charset="0"/>
              </a:rPr>
              <a:t>tehtävien</a:t>
            </a:r>
            <a:r>
              <a:rPr lang="sv-SE" dirty="0">
                <a:effectLst/>
                <a:latin typeface="Helvetica" pitchFamily="2" charset="0"/>
              </a:rPr>
              <a:t> </a:t>
            </a:r>
            <a:r>
              <a:rPr lang="sv-SE" dirty="0" err="1">
                <a:effectLst/>
                <a:latin typeface="Helvetica" pitchFamily="2" charset="0"/>
              </a:rPr>
              <a:t>suorittamiseksi</a:t>
            </a:r>
            <a:r>
              <a:rPr lang="sv-SE" dirty="0">
                <a:effectLst/>
                <a:latin typeface="Helvetica"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dirty="0">
              <a:effectLst/>
              <a:latin typeface="Helvetica Neue" panose="02000503000000020004" pitchFamily="2" charset="0"/>
            </a:endParaRPr>
          </a:p>
          <a:p>
            <a:r>
              <a:rPr lang="sv-SE" b="0" i="0" u="none" strike="noStrike" dirty="0" err="1">
                <a:solidFill>
                  <a:srgbClr val="023F88"/>
                </a:solidFill>
                <a:effectLst/>
                <a:latin typeface="Montserrat" panose="020F0502020204030204" pitchFamily="34" charset="0"/>
              </a:rPr>
              <a:t>Kilapilun</a:t>
            </a:r>
            <a:r>
              <a:rPr lang="sv-SE" b="0" i="0" u="none" strike="noStrike" dirty="0">
                <a:solidFill>
                  <a:srgbClr val="023F88"/>
                </a:solidFill>
                <a:effectLst/>
                <a:latin typeface="Montserrat" panose="020F0502020204030204" pitchFamily="34" charset="0"/>
              </a:rPr>
              <a:t> </a:t>
            </a:r>
            <a:r>
              <a:rPr lang="sv-SE" b="0" i="0" u="none" strike="noStrike" dirty="0" err="1">
                <a:solidFill>
                  <a:srgbClr val="023F88"/>
                </a:solidFill>
                <a:effectLst/>
                <a:latin typeface="Montserrat" panose="020F0502020204030204" pitchFamily="34" charset="0"/>
              </a:rPr>
              <a:t>päädyttyä</a:t>
            </a:r>
            <a:r>
              <a:rPr lang="sv-SE" b="0" i="0" u="none" strike="noStrike" dirty="0">
                <a:solidFill>
                  <a:srgbClr val="023F88"/>
                </a:solidFill>
                <a:effectLst/>
                <a:latin typeface="Montserrat" panose="020F0502020204030204" pitchFamily="34" charset="0"/>
              </a:rPr>
              <a:t>, </a:t>
            </a:r>
            <a:r>
              <a:rPr lang="sv-SE" b="0" i="0" u="none" strike="noStrike" dirty="0" err="1">
                <a:solidFill>
                  <a:srgbClr val="023F88"/>
                </a:solidFill>
                <a:effectLst/>
                <a:latin typeface="Montserrat" panose="020F0502020204030204" pitchFamily="34" charset="0"/>
              </a:rPr>
              <a:t>jokaiselle</a:t>
            </a:r>
            <a:r>
              <a:rPr lang="sv-SE" b="0" i="0" u="none" strike="noStrike" dirty="0">
                <a:solidFill>
                  <a:srgbClr val="023F88"/>
                </a:solidFill>
                <a:effectLst/>
                <a:latin typeface="Montserrat" panose="020F0502020204030204" pitchFamily="34" charset="0"/>
              </a:rPr>
              <a:t> </a:t>
            </a:r>
            <a:r>
              <a:rPr lang="sv-SE" b="0" i="0" u="none" strike="noStrike" dirty="0" err="1">
                <a:solidFill>
                  <a:srgbClr val="023F88"/>
                </a:solidFill>
                <a:effectLst/>
                <a:latin typeface="Montserrat" panose="020F0502020204030204" pitchFamily="34" charset="0"/>
              </a:rPr>
              <a:t>osallistujalle</a:t>
            </a:r>
            <a:r>
              <a:rPr lang="sv-SE" b="0" i="0" u="none" strike="noStrike" dirty="0">
                <a:solidFill>
                  <a:srgbClr val="023F88"/>
                </a:solidFill>
                <a:effectLst/>
                <a:latin typeface="Montserrat" panose="020F0502020204030204" pitchFamily="34" charset="0"/>
              </a:rPr>
              <a:t> on </a:t>
            </a:r>
            <a:r>
              <a:rPr lang="sv-SE" b="0" i="0" u="none" strike="noStrike" dirty="0" err="1">
                <a:solidFill>
                  <a:srgbClr val="023F88"/>
                </a:solidFill>
                <a:effectLst/>
                <a:latin typeface="Montserrat" panose="020F0502020204030204" pitchFamily="34" charset="0"/>
              </a:rPr>
              <a:t>mahdollista</a:t>
            </a:r>
            <a:r>
              <a:rPr lang="sv-SE" b="0" i="0" u="none" strike="noStrike" dirty="0">
                <a:solidFill>
                  <a:srgbClr val="023F88"/>
                </a:solidFill>
                <a:effectLst/>
                <a:latin typeface="Montserrat" panose="020F0502020204030204" pitchFamily="34" charset="0"/>
              </a:rPr>
              <a:t> </a:t>
            </a:r>
            <a:r>
              <a:rPr lang="sv-SE" b="0" i="0" u="none" strike="noStrike" dirty="0" err="1">
                <a:solidFill>
                  <a:srgbClr val="023F88"/>
                </a:solidFill>
                <a:effectLst/>
                <a:latin typeface="Montserrat" panose="020F0502020204030204" pitchFamily="34" charset="0"/>
              </a:rPr>
              <a:t>tulostaa</a:t>
            </a:r>
            <a:r>
              <a:rPr lang="sv-SE" b="0" i="0" u="none" strike="noStrike" dirty="0">
                <a:solidFill>
                  <a:srgbClr val="023F88"/>
                </a:solidFill>
                <a:effectLst/>
                <a:latin typeface="Montserrat" panose="020F0502020204030204" pitchFamily="34" charset="0"/>
              </a:rPr>
              <a:t> </a:t>
            </a:r>
            <a:r>
              <a:rPr lang="sv-SE" b="0" i="0" u="none" strike="noStrike" dirty="0" err="1">
                <a:solidFill>
                  <a:srgbClr val="023F88"/>
                </a:solidFill>
                <a:effectLst/>
                <a:latin typeface="Montserrat" panose="020F0502020204030204" pitchFamily="34" charset="0"/>
              </a:rPr>
              <a:t>diplomin</a:t>
            </a:r>
            <a:r>
              <a:rPr lang="sv-SE" b="0" i="0" u="none" strike="noStrike" dirty="0">
                <a:solidFill>
                  <a:srgbClr val="023F88"/>
                </a:solidFill>
                <a:effectLst/>
                <a:latin typeface="Montserrat" panose="020F0502020204030204" pitchFamily="34" charset="0"/>
              </a:rPr>
              <a:t>.</a:t>
            </a:r>
          </a:p>
          <a:p>
            <a:endParaRPr lang="fi-FI" sz="1200" b="0" kern="1200" baseline="0" dirty="0">
              <a:solidFill>
                <a:schemeClr val="tx1"/>
              </a:solidFill>
              <a:effectLst/>
              <a:latin typeface="+mn-lt"/>
              <a:ea typeface="+mn-ea"/>
              <a:cs typeface="+mn-cs"/>
            </a:endParaRPr>
          </a:p>
          <a:p>
            <a:r>
              <a:rPr lang="fi-FI" sz="1200" b="0" kern="1200" dirty="0">
                <a:solidFill>
                  <a:schemeClr val="tx1"/>
                </a:solidFill>
                <a:effectLst/>
                <a:latin typeface="+mn-lt"/>
                <a:ea typeface="+mn-ea"/>
                <a:cs typeface="+mn-cs"/>
              </a:rPr>
              <a:t>Kartonkikilpailun ja kartonkipakkausten kierrättämisen asiayhteyden havainnollistamiseksi</a:t>
            </a:r>
            <a:r>
              <a:rPr lang="fi-FI" sz="1200" b="0" kern="1200" baseline="0" dirty="0">
                <a:solidFill>
                  <a:schemeClr val="tx1"/>
                </a:solidFill>
                <a:effectLst/>
                <a:latin typeface="+mn-lt"/>
                <a:ea typeface="+mn-ea"/>
                <a:cs typeface="+mn-cs"/>
              </a:rPr>
              <a:t> löytyy koottu aineisto, josta löydätte inspiroivia Powerpoint esityksiä, harjoitustehtäviä ja videoita. </a:t>
            </a:r>
          </a:p>
          <a:p>
            <a:pPr marL="0" marR="0" indent="0" algn="l" defTabSz="457200" rtl="0" eaLnBrk="1" fontAlgn="auto" latinLnBrk="0" hangingPunct="1">
              <a:lnSpc>
                <a:spcPct val="100000"/>
              </a:lnSpc>
              <a:spcBef>
                <a:spcPts val="0"/>
              </a:spcBef>
              <a:spcAft>
                <a:spcPts val="0"/>
              </a:spcAft>
              <a:buClrTx/>
              <a:buSzTx/>
              <a:buFontTx/>
              <a:buNone/>
              <a:tabLst/>
              <a:defRPr/>
            </a:pPr>
            <a:r>
              <a:rPr lang="sv-SE" sz="1200" b="0" kern="1200" dirty="0" err="1">
                <a:solidFill>
                  <a:schemeClr val="tx1"/>
                </a:solidFill>
                <a:effectLst/>
                <a:latin typeface="+mn-lt"/>
                <a:ea typeface="+mn-ea"/>
                <a:cs typeface="+mn-cs"/>
              </a:rPr>
              <a:t>Tervetuloa</a:t>
            </a:r>
            <a:r>
              <a:rPr lang="sv-SE" sz="1200" b="0" kern="1200" baseline="0" dirty="0">
                <a:solidFill>
                  <a:schemeClr val="tx1"/>
                </a:solidFill>
                <a:effectLst/>
                <a:latin typeface="+mn-lt"/>
                <a:ea typeface="+mn-ea"/>
                <a:cs typeface="+mn-cs"/>
              </a:rPr>
              <a:t> </a:t>
            </a:r>
            <a:r>
              <a:rPr lang="sv-SE" sz="1200" b="0" kern="1200" baseline="0" dirty="0" err="1">
                <a:solidFill>
                  <a:schemeClr val="tx1"/>
                </a:solidFill>
                <a:effectLst/>
                <a:latin typeface="+mn-lt"/>
                <a:ea typeface="+mn-ea"/>
                <a:cs typeface="+mn-cs"/>
              </a:rPr>
              <a:t>mukaan</a:t>
            </a:r>
            <a:r>
              <a:rPr lang="sv-SE" sz="1200" b="0" kern="1200" baseline="0" dirty="0">
                <a:solidFill>
                  <a:schemeClr val="tx1"/>
                </a:solidFill>
                <a:effectLst/>
                <a:latin typeface="+mn-lt"/>
                <a:ea typeface="+mn-ea"/>
                <a:cs typeface="+mn-cs"/>
              </a:rPr>
              <a:t> </a:t>
            </a:r>
            <a:r>
              <a:rPr lang="sv-SE" sz="1200" b="0" kern="1200" baseline="0" dirty="0" err="1">
                <a:solidFill>
                  <a:schemeClr val="tx1"/>
                </a:solidFill>
                <a:effectLst/>
                <a:latin typeface="+mn-lt"/>
                <a:ea typeface="+mn-ea"/>
                <a:cs typeface="+mn-cs"/>
              </a:rPr>
              <a:t>kilpailuun</a:t>
            </a:r>
            <a:r>
              <a:rPr lang="sv-SE" sz="1200" b="0" kern="1200" baseline="0" dirty="0">
                <a:solidFill>
                  <a:schemeClr val="tx1"/>
                </a:solidFill>
                <a:effectLst/>
                <a:latin typeface="+mn-lt"/>
                <a:ea typeface="+mn-ea"/>
                <a:cs typeface="+mn-cs"/>
              </a:rPr>
              <a:t>!</a:t>
            </a:r>
          </a:p>
          <a:p>
            <a:endParaRPr lang="sv-SE" dirty="0"/>
          </a:p>
        </p:txBody>
      </p:sp>
      <p:sp>
        <p:nvSpPr>
          <p:cNvPr id="4" name="Slide Number Placeholder 3"/>
          <p:cNvSpPr>
            <a:spLocks noGrp="1"/>
          </p:cNvSpPr>
          <p:nvPr>
            <p:ph type="sldNum" sz="quarter" idx="10"/>
          </p:nvPr>
        </p:nvSpPr>
        <p:spPr/>
        <p:txBody>
          <a:bodyPr/>
          <a:lstStyle/>
          <a:p>
            <a:fld id="{D7034E92-B831-4249-938F-2B90C63D2C57}" type="slidenum">
              <a:rPr lang="en-GB" smtClean="0"/>
              <a:pPr/>
              <a:t>15</a:t>
            </a:fld>
            <a:endParaRPr lang="en-GB"/>
          </a:p>
        </p:txBody>
      </p:sp>
    </p:spTree>
    <p:extLst>
      <p:ext uri="{BB962C8B-B14F-4D97-AF65-F5344CB8AC3E}">
        <p14:creationId xmlns:p14="http://schemas.microsoft.com/office/powerpoint/2010/main" val="1227725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sv-S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34E92-B831-4249-938F-2B90C63D2C57}" type="slidenum">
              <a:rPr lang="en-GB" smtClean="0"/>
              <a:pPr/>
              <a:t>16</a:t>
            </a:fld>
            <a:endParaRPr lang="en-GB"/>
          </a:p>
        </p:txBody>
      </p:sp>
    </p:spTree>
    <p:extLst>
      <p:ext uri="{BB962C8B-B14F-4D97-AF65-F5344CB8AC3E}">
        <p14:creationId xmlns:p14="http://schemas.microsoft.com/office/powerpoint/2010/main" val="1363362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fi-FI" sz="1800" dirty="0">
                <a:effectLst/>
                <a:latin typeface="Aptos" panose="020B0004020202020204" pitchFamily="34" charset="0"/>
                <a:ea typeface="Aptos" panose="020B0004020202020204" pitchFamily="34" charset="0"/>
                <a:cs typeface="Aptos" panose="020B0004020202020204" pitchFamily="34" charset="0"/>
              </a:rPr>
              <a:t>Ennen ensimmäistä haastetta valitkaa esittely. Valitse opettamallesi ikäryhmälle sopiva johdatus. Kasvatustieteilijänä valitset mitä ja miten haluat käyttää materiaalia.</a:t>
            </a:r>
            <a:endParaRPr lang="sv-SE"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Platshållare för bildnummer 3"/>
          <p:cNvSpPr>
            <a:spLocks noGrp="1"/>
          </p:cNvSpPr>
          <p:nvPr>
            <p:ph type="sldNum" sz="quarter" idx="10"/>
          </p:nvPr>
        </p:nvSpPr>
        <p:spPr/>
        <p:txBody>
          <a:bodyPr/>
          <a:lstStyle/>
          <a:p>
            <a:fld id="{65BCB457-C82D-AF43-9B5A-DBD613C5BC7D}" type="slidenum">
              <a:rPr lang="sv-SE" smtClean="0"/>
              <a:t>17</a:t>
            </a:fld>
            <a:endParaRPr lang="sv-SE"/>
          </a:p>
        </p:txBody>
      </p:sp>
    </p:spTree>
    <p:extLst>
      <p:ext uri="{BB962C8B-B14F-4D97-AF65-F5344CB8AC3E}">
        <p14:creationId xmlns:p14="http://schemas.microsoft.com/office/powerpoint/2010/main" val="39502492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364B6-CC16-B600-0257-9F9931A5E63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9388A93-DF66-799C-FA02-8DF7A4622DC1}"/>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28F6830B-2AB2-9674-D6DE-BDDFF2E93F42}"/>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B5D788AA-2F22-CD49-DF3B-410CBF04DACE}"/>
              </a:ext>
            </a:extLst>
          </p:cNvPr>
          <p:cNvSpPr>
            <a:spLocks noGrp="1"/>
          </p:cNvSpPr>
          <p:nvPr>
            <p:ph type="sldNum" sz="quarter" idx="10"/>
          </p:nvPr>
        </p:nvSpPr>
        <p:spPr/>
        <p:txBody>
          <a:bodyPr/>
          <a:lstStyle/>
          <a:p>
            <a:fld id="{65BCB457-C82D-AF43-9B5A-DBD613C5BC7D}" type="slidenum">
              <a:rPr lang="sv-SE" smtClean="0"/>
              <a:t>18</a:t>
            </a:fld>
            <a:endParaRPr lang="sv-SE"/>
          </a:p>
        </p:txBody>
      </p:sp>
    </p:spTree>
    <p:extLst>
      <p:ext uri="{BB962C8B-B14F-4D97-AF65-F5344CB8AC3E}">
        <p14:creationId xmlns:p14="http://schemas.microsoft.com/office/powerpoint/2010/main" val="1426415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5BCB457-C82D-AF43-9B5A-DBD613C5BC7D}" type="slidenum">
              <a:rPr lang="sv-SE" smtClean="0"/>
              <a:t>19</a:t>
            </a:fld>
            <a:endParaRPr lang="sv-SE"/>
          </a:p>
        </p:txBody>
      </p:sp>
    </p:spTree>
    <p:extLst>
      <p:ext uri="{BB962C8B-B14F-4D97-AF65-F5344CB8AC3E}">
        <p14:creationId xmlns:p14="http://schemas.microsoft.com/office/powerpoint/2010/main" val="3950249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BF78C-2F93-9A27-479F-B4FA37D507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AEFD45-0574-F1B4-201F-DDE77421F72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8534DA2-1A1F-850B-426B-809DF3159C0B}"/>
              </a:ext>
            </a:extLst>
          </p:cNvPr>
          <p:cNvSpPr>
            <a:spLocks noGrp="1"/>
          </p:cNvSpPr>
          <p:nvPr>
            <p:ph type="body" idx="1"/>
          </p:nvPr>
        </p:nvSpPr>
        <p:spPr/>
        <p:txBody>
          <a:bodyPr>
            <a:normAutofit fontScale="62500" lnSpcReduction="20000"/>
          </a:bodyPr>
          <a:lstStyle/>
          <a:p>
            <a:r>
              <a:rPr lang="fi-FI" sz="1800" dirty="0">
                <a:effectLst/>
                <a:latin typeface="Aptos" panose="020B0004020202020204" pitchFamily="34" charset="0"/>
                <a:ea typeface="Aptos" panose="020B0004020202020204" pitchFamily="34" charset="0"/>
                <a:cs typeface="Aptos" panose="020B0004020202020204" pitchFamily="34" charset="0"/>
              </a:rPr>
              <a:t>Keskustelkaa näistä kysymyksistä. Pakkausten avulla voidaan suojata sen sisältöä, kunnes sitä on tarkoitus käyttää sekä helpottaa sen käyttöä ja käsittelyä. On olemassa kartonki-, muovi-, lasi-, metalli- ja paperipakkauksia. Kartonkipakkauksia on olemassa mm. piimälle, mehulle, kermalle, murskatuille tomaateille, pavuille ja kissanruualle. Nämä pakkaukset muodostuvat kartongista, joka on sekä sisä- että ulkopuolelta peitetty ohuella muovikalvolla, jotta pakkaus on nestetiivis. Joissakin kartonkipakkauksissa on myös ohut alumiinikerros (esim. mehu-, papu- ja kissanruoka pakkauksissa), joka puolestaan estää hapen ja valon tuhoamasta tuotetta. Tämän ansiosta pakkaus voidaan kuljettaa ja säilyttää huoneenlämmössä ilman, että sen sisältö tuhoutuu. </a:t>
            </a:r>
            <a:endParaRPr lang="sv-SE" sz="1800" dirty="0">
              <a:effectLst/>
              <a:latin typeface="Aptos" panose="020B0004020202020204" pitchFamily="34" charset="0"/>
              <a:ea typeface="Aptos" panose="020B0004020202020204" pitchFamily="34" charset="0"/>
              <a:cs typeface="Aptos" panose="020B0004020202020204" pitchFamily="34" charset="0"/>
            </a:endParaRPr>
          </a:p>
          <a:p>
            <a:r>
              <a:rPr lang="fi-FI" sz="1800" dirty="0">
                <a:effectLst/>
                <a:latin typeface="Aptos" panose="020B0004020202020204" pitchFamily="34" charset="0"/>
                <a:ea typeface="Aptos" panose="020B0004020202020204" pitchFamily="34" charset="0"/>
                <a:cs typeface="Aptos" panose="020B0004020202020204" pitchFamily="34" charset="0"/>
              </a:rPr>
              <a:t>Osassa Tetra Pakin pakkauksista muovi on nykyään korvattu sokeriruokopohjaisella muovilla, mutta vielä on pitkä matka siihen, että kasvipohjainen muovi muuttuu standardiksi. Tetra </a:t>
            </a:r>
            <a:r>
              <a:rPr lang="fi-FI" sz="1800" dirty="0" err="1">
                <a:effectLst/>
                <a:latin typeface="Aptos" panose="020B0004020202020204" pitchFamily="34" charset="0"/>
                <a:ea typeface="Aptos" panose="020B0004020202020204" pitchFamily="34" charset="0"/>
                <a:cs typeface="Aptos" panose="020B0004020202020204" pitchFamily="34" charset="0"/>
              </a:rPr>
              <a:t>Pak</a:t>
            </a:r>
            <a:r>
              <a:rPr lang="fi-FI" sz="1800" dirty="0">
                <a:effectLst/>
                <a:latin typeface="Aptos" panose="020B0004020202020204" pitchFamily="34" charset="0"/>
                <a:ea typeface="Aptos" panose="020B0004020202020204" pitchFamily="34" charset="0"/>
                <a:cs typeface="Aptos" panose="020B0004020202020204" pitchFamily="34" charset="0"/>
              </a:rPr>
              <a:t> kiinnittää tässä asiassa erityistä huomiota, siihen miten asia vaikuttaa paikalliseen elintarvike saatavuuteen ja paikallisiin työolosuhteisiin. Kartonkipakkausten pillit ovat nykyään valmistettu paperista. Kartonkipakkauksen voi kierrättää yhdessä pillin kanssa upottamalla pillin pakkaukseen, ennen kuin sen litistää ja palauttaa kierrätykseen. Tämä on ratkaisu, joka vähentää muovijätettä ja muovipillien aiheuttamaa roskaamista. </a:t>
            </a:r>
            <a:endParaRPr lang="sv-SE" sz="1800" dirty="0">
              <a:effectLst/>
              <a:latin typeface="Aptos" panose="020B0004020202020204" pitchFamily="34" charset="0"/>
              <a:ea typeface="Aptos" panose="020B0004020202020204" pitchFamily="34" charset="0"/>
              <a:cs typeface="Aptos" panose="020B0004020202020204" pitchFamily="34" charset="0"/>
            </a:endParaRPr>
          </a:p>
          <a:p>
            <a:r>
              <a:rPr lang="fi-FI" sz="1800" dirty="0">
                <a:effectLst/>
                <a:latin typeface="Aptos" panose="020B0004020202020204" pitchFamily="34" charset="0"/>
                <a:ea typeface="Aptos" panose="020B0004020202020204" pitchFamily="34" charset="0"/>
                <a:cs typeface="Aptos" panose="020B0004020202020204" pitchFamily="34" charset="0"/>
              </a:rPr>
              <a:t>Miksi korkki on kiinnitetty? Pakkaukseen kiinnitetty korkki vähentää riskiä, siitä että korkki päätyy roskana luontoon tai mereen. 1.7.2024 alkaen tämä on EU-direktiivi, jota on noudatettava. EU-direktiivin mukaan kannen tai korkin on oltava kiinnitetty pakkaukseen koko pakkauksen käyttöiän ajan. Tämä tarkoittaa, että koko pakkaus, korkki mukaan lukien lajitellaan kartonkipakkauksina.</a:t>
            </a:r>
            <a:endParaRPr lang="sv-SE"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a:extLst>
              <a:ext uri="{FF2B5EF4-FFF2-40B4-BE49-F238E27FC236}">
                <a16:creationId xmlns:a16="http://schemas.microsoft.com/office/drawing/2014/main" id="{0A89C284-3176-79AE-9CDB-AE2928D9C9CF}"/>
              </a:ext>
            </a:extLst>
          </p:cNvPr>
          <p:cNvSpPr>
            <a:spLocks noGrp="1"/>
          </p:cNvSpPr>
          <p:nvPr>
            <p:ph type="sldNum" sz="quarter" idx="10"/>
          </p:nvPr>
        </p:nvSpPr>
        <p:spPr/>
        <p:txBody>
          <a:bodyPr/>
          <a:lstStyle/>
          <a:p>
            <a:fld id="{D7034E92-B831-4249-938F-2B90C63D2C57}" type="slidenum">
              <a:rPr lang="en-GB" smtClean="0"/>
              <a:pPr/>
              <a:t>2</a:t>
            </a:fld>
            <a:endParaRPr lang="en-GB"/>
          </a:p>
        </p:txBody>
      </p:sp>
    </p:spTree>
    <p:extLst>
      <p:ext uri="{BB962C8B-B14F-4D97-AF65-F5344CB8AC3E}">
        <p14:creationId xmlns:p14="http://schemas.microsoft.com/office/powerpoint/2010/main" val="42429379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98D0D-6A4D-E2FE-1E03-5DC52C0B67E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124804C-0C18-F9FB-E48F-F9675DCC7228}"/>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7C6E4FC5-7AA7-171E-78EC-6BEFC317EADD}"/>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1884E392-CE02-DEE2-C8EA-0E50178CCC00}"/>
              </a:ext>
            </a:extLst>
          </p:cNvPr>
          <p:cNvSpPr>
            <a:spLocks noGrp="1"/>
          </p:cNvSpPr>
          <p:nvPr>
            <p:ph type="sldNum" sz="quarter" idx="10"/>
          </p:nvPr>
        </p:nvSpPr>
        <p:spPr/>
        <p:txBody>
          <a:bodyPr/>
          <a:lstStyle/>
          <a:p>
            <a:fld id="{65BCB457-C82D-AF43-9B5A-DBD613C5BC7D}" type="slidenum">
              <a:rPr lang="sv-SE" smtClean="0"/>
              <a:t>20</a:t>
            </a:fld>
            <a:endParaRPr lang="sv-SE"/>
          </a:p>
        </p:txBody>
      </p:sp>
    </p:spTree>
    <p:extLst>
      <p:ext uri="{BB962C8B-B14F-4D97-AF65-F5344CB8AC3E}">
        <p14:creationId xmlns:p14="http://schemas.microsoft.com/office/powerpoint/2010/main" val="36248574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6941-CF3E-E7D2-6CBD-75084A04B1C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0D8F95D-A714-F806-34C8-B82C9588B00A}"/>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065BF8C2-6267-3C40-4CB7-559D143EB5BF}"/>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D085A937-8BE2-DA30-4EF9-FBECE3D1C3EA}"/>
              </a:ext>
            </a:extLst>
          </p:cNvPr>
          <p:cNvSpPr>
            <a:spLocks noGrp="1"/>
          </p:cNvSpPr>
          <p:nvPr>
            <p:ph type="sldNum" sz="quarter" idx="10"/>
          </p:nvPr>
        </p:nvSpPr>
        <p:spPr/>
        <p:txBody>
          <a:bodyPr/>
          <a:lstStyle/>
          <a:p>
            <a:fld id="{65BCB457-C82D-AF43-9B5A-DBD613C5BC7D}" type="slidenum">
              <a:rPr lang="sv-SE" smtClean="0"/>
              <a:t>21</a:t>
            </a:fld>
            <a:endParaRPr lang="sv-SE"/>
          </a:p>
        </p:txBody>
      </p:sp>
    </p:spTree>
    <p:extLst>
      <p:ext uri="{BB962C8B-B14F-4D97-AF65-F5344CB8AC3E}">
        <p14:creationId xmlns:p14="http://schemas.microsoft.com/office/powerpoint/2010/main" val="34676160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5BCB457-C82D-AF43-9B5A-DBD613C5BC7D}" type="slidenum">
              <a:rPr lang="sv-SE" smtClean="0"/>
              <a:t>22</a:t>
            </a:fld>
            <a:endParaRPr lang="sv-SE"/>
          </a:p>
        </p:txBody>
      </p:sp>
    </p:spTree>
    <p:extLst>
      <p:ext uri="{BB962C8B-B14F-4D97-AF65-F5344CB8AC3E}">
        <p14:creationId xmlns:p14="http://schemas.microsoft.com/office/powerpoint/2010/main" val="39502492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fi-FI" sz="1800" b="1" i="1" dirty="0">
                <a:effectLst/>
                <a:latin typeface="Aptos" panose="020B0004020202020204" pitchFamily="34" charset="0"/>
                <a:ea typeface="Aptos" panose="020B0004020202020204" pitchFamily="34" charset="0"/>
                <a:cs typeface="Aptos" panose="020B0004020202020204" pitchFamily="34" charset="0"/>
              </a:rPr>
              <a:t>Kun rekisteröi haastetehtäviä Omat sivut osiossa viimeistään 13.4.2025 osallistuu arvontaan, jossa arvotaan voittaja. Arvomme yhden voittajan jokaisesta kategoriasta.</a:t>
            </a:r>
            <a:endParaRPr lang="sv-SE" sz="1800" dirty="0">
              <a:effectLst/>
              <a:latin typeface="Aptos" panose="020B0004020202020204" pitchFamily="34" charset="0"/>
              <a:ea typeface="Aptos" panose="020B0004020202020204" pitchFamily="34" charset="0"/>
              <a:cs typeface="Aptos" panose="020B0004020202020204" pitchFamily="34" charset="0"/>
            </a:endParaRPr>
          </a:p>
          <a:p>
            <a:r>
              <a:rPr lang="fi-FI" sz="1800" b="1" i="1" dirty="0">
                <a:effectLst/>
                <a:latin typeface="Aptos" panose="020B0004020202020204" pitchFamily="34" charset="0"/>
                <a:ea typeface="Aptos" panose="020B0004020202020204" pitchFamily="34" charset="0"/>
                <a:cs typeface="Aptos" panose="020B0004020202020204" pitchFamily="34" charset="0"/>
              </a:rPr>
              <a:t>Jokainen rekisteröity tehtävä vastaa yhtä arpaa.  Mitä enemmän tehtäviä olette rekisteröineet, sitä suurempi mahdollisuus teillä on voittaa!</a:t>
            </a:r>
            <a:endParaRPr lang="sv-SE" sz="1800" dirty="0">
              <a:effectLst/>
              <a:latin typeface="Aptos" panose="020B0004020202020204" pitchFamily="34" charset="0"/>
              <a:ea typeface="Aptos" panose="020B0004020202020204" pitchFamily="34" charset="0"/>
              <a:cs typeface="Aptos" panose="020B0004020202020204" pitchFamily="34" charset="0"/>
            </a:endParaRPr>
          </a:p>
          <a:p>
            <a:endParaRPr lang="sv-SE" sz="1200" b="1" i="1" u="non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34E92-B831-4249-938F-2B90C63D2C57}" type="slidenum">
              <a:rPr lang="en-GB" smtClean="0"/>
              <a:pPr/>
              <a:t>23</a:t>
            </a:fld>
            <a:endParaRPr lang="en-GB"/>
          </a:p>
        </p:txBody>
      </p:sp>
    </p:spTree>
    <p:extLst>
      <p:ext uri="{BB962C8B-B14F-4D97-AF65-F5344CB8AC3E}">
        <p14:creationId xmlns:p14="http://schemas.microsoft.com/office/powerpoint/2010/main" val="5371939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5BCB457-C82D-AF43-9B5A-DBD613C5BC7D}" type="slidenum">
              <a:rPr lang="sv-SE" smtClean="0"/>
              <a:t>24</a:t>
            </a:fld>
            <a:endParaRPr lang="sv-SE"/>
          </a:p>
        </p:txBody>
      </p:sp>
    </p:spTree>
    <p:extLst>
      <p:ext uri="{BB962C8B-B14F-4D97-AF65-F5344CB8AC3E}">
        <p14:creationId xmlns:p14="http://schemas.microsoft.com/office/powerpoint/2010/main" val="1243000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fi-FI" sz="1200" kern="1200" dirty="0">
                <a:solidFill>
                  <a:schemeClr val="tx1"/>
                </a:solidFill>
                <a:effectLst/>
                <a:latin typeface="+mn-lt"/>
                <a:ea typeface="+mn-ea"/>
                <a:cs typeface="+mn-cs"/>
              </a:rPr>
              <a:t>Kun ostaa  ison pakkauksen sisältö saattaa pilaantua ennen kun pakkaus on tyhjä. Silloin joutuu hävittämään sisällön, joka vuorostaan lisää ruokahävikkiä. Tämä on huono asia sekä ympäristölle että lompakollesi. Jotta saat helpommin käyttöösi maukkaan sisällön ja tyhjennettyä pakkauksen kunnolla esim. jugurttipakkaus on varustettu suppilomuotoisella kärjellä. Tämän avulla voit myös säilyttää pakkausta ylös-alaisin jääkaapissa ja sen tyhjentämien on siten helpompaa. </a:t>
            </a:r>
          </a:p>
          <a:p>
            <a:pPr hangingPunct="0"/>
            <a:r>
              <a:rPr lang="fi-FI" sz="1200" kern="1200" dirty="0">
                <a:solidFill>
                  <a:schemeClr val="tx1"/>
                </a:solidFill>
                <a:effectLst/>
                <a:latin typeface="+mn-lt"/>
                <a:ea typeface="+mn-ea"/>
                <a:cs typeface="+mn-cs"/>
              </a:rPr>
              <a:t>Tänä päivänä hävitetään noin </a:t>
            </a:r>
            <a:r>
              <a:rPr lang="fi-FI" sz="1200" u="none" kern="1200" dirty="0">
                <a:solidFill>
                  <a:schemeClr val="tx1"/>
                </a:solidFill>
                <a:effectLst/>
                <a:latin typeface="+mn-lt"/>
                <a:ea typeface="+mn-ea"/>
                <a:cs typeface="+mn-cs"/>
              </a:rPr>
              <a:t>kolmasosa k</a:t>
            </a:r>
            <a:r>
              <a:rPr lang="fi-FI" sz="1200" kern="1200" dirty="0">
                <a:solidFill>
                  <a:schemeClr val="tx1"/>
                </a:solidFill>
                <a:effectLst/>
                <a:latin typeface="+mn-lt"/>
                <a:ea typeface="+mn-ea"/>
                <a:cs typeface="+mn-cs"/>
              </a:rPr>
              <a:t>aikista tuotetuista elintarvikkeista, joka mm. aiheuttaa kasvihuonekaasupäästöjä. Tähän asiaan toivomme muutosta ja haluamme Kartonkikilpailussa olla mukana vaikuttamassa ruokahävikin vähentämiseen!</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65BCB457-C82D-AF43-9B5A-DBD613C5BC7D}" type="slidenum">
              <a:rPr lang="sv-SE" smtClean="0"/>
              <a:t>3</a:t>
            </a:fld>
            <a:endParaRPr lang="sv-SE"/>
          </a:p>
        </p:txBody>
      </p:sp>
    </p:spTree>
    <p:extLst>
      <p:ext uri="{BB962C8B-B14F-4D97-AF65-F5344CB8AC3E}">
        <p14:creationId xmlns:p14="http://schemas.microsoft.com/office/powerpoint/2010/main" val="2947602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pPr hangingPunct="0"/>
            <a:r>
              <a:rPr lang="fi-FI" sz="1200" kern="1200" dirty="0">
                <a:solidFill>
                  <a:schemeClr val="tx1"/>
                </a:solidFill>
                <a:effectLst/>
                <a:latin typeface="+mn-lt"/>
                <a:ea typeface="+mn-ea"/>
                <a:cs typeface="+mn-cs"/>
              </a:rPr>
              <a:t>Haluatko oppia lisää ruokahävikistä?</a:t>
            </a:r>
            <a:endParaRPr lang="sv-SE" sz="1200" kern="1200" dirty="0">
              <a:solidFill>
                <a:schemeClr val="tx1"/>
              </a:solidFill>
              <a:effectLst/>
              <a:latin typeface="+mn-lt"/>
              <a:ea typeface="+mn-ea"/>
              <a:cs typeface="+mn-cs"/>
            </a:endParaRPr>
          </a:p>
          <a:p>
            <a:pPr hangingPunct="0"/>
            <a:r>
              <a:rPr lang="fi-FI" sz="1200" kern="1200" dirty="0">
                <a:solidFill>
                  <a:schemeClr val="tx1"/>
                </a:solidFill>
                <a:effectLst/>
                <a:latin typeface="+mn-lt"/>
                <a:ea typeface="+mn-ea"/>
                <a:cs typeface="+mn-cs"/>
              </a:rPr>
              <a:t>Löytyy monta hyvää vinkkiä, siitä miten voimme vähentää ruokahävikkiä. Jos haluat tutustua meidän vinkkeihin niin löydät ne osoitteessa </a:t>
            </a:r>
            <a:r>
              <a:rPr lang="fi-FI" sz="1200" kern="1200" dirty="0" err="1">
                <a:solidFill>
                  <a:schemeClr val="tx1"/>
                </a:solidFill>
                <a:effectLst/>
                <a:latin typeface="+mn-lt"/>
                <a:ea typeface="+mn-ea"/>
                <a:cs typeface="+mn-cs"/>
              </a:rPr>
              <a:t>https</a:t>
            </a:r>
            <a:r>
              <a:rPr lang="fi-FI" sz="1200" kern="1200" dirty="0">
                <a:solidFill>
                  <a:schemeClr val="tx1"/>
                </a:solidFill>
                <a:effectLst/>
                <a:latin typeface="+mn-lt"/>
                <a:ea typeface="+mn-ea"/>
                <a:cs typeface="+mn-cs"/>
              </a:rPr>
              <a:t>://</a:t>
            </a:r>
            <a:r>
              <a:rPr lang="fi-FI" sz="1200" kern="1200" dirty="0" err="1">
                <a:solidFill>
                  <a:schemeClr val="tx1"/>
                </a:solidFill>
                <a:effectLst/>
                <a:latin typeface="+mn-lt"/>
                <a:ea typeface="+mn-ea"/>
                <a:cs typeface="+mn-cs"/>
              </a:rPr>
              <a:t>kartonkikilpailu.fi</a:t>
            </a:r>
            <a:r>
              <a:rPr lang="fi-FI" sz="1200" kern="1200" dirty="0">
                <a:solidFill>
                  <a:schemeClr val="tx1"/>
                </a:solidFill>
                <a:effectLst/>
                <a:latin typeface="+mn-lt"/>
                <a:ea typeface="+mn-ea"/>
                <a:cs typeface="+mn-cs"/>
              </a:rPr>
              <a:t>/aineistoa/</a:t>
            </a:r>
            <a:r>
              <a:rPr lang="fi-FI" sz="1200" kern="1200" dirty="0" err="1">
                <a:solidFill>
                  <a:schemeClr val="tx1"/>
                </a:solidFill>
                <a:effectLst/>
                <a:latin typeface="+mn-lt"/>
                <a:ea typeface="+mn-ea"/>
                <a:cs typeface="+mn-cs"/>
              </a:rPr>
              <a:t>materiaalpankki</a:t>
            </a:r>
            <a:r>
              <a:rPr lang="fi-FI" sz="1200" kern="1200" dirty="0">
                <a:solidFill>
                  <a:schemeClr val="tx1"/>
                </a:solidFill>
                <a:effectLst/>
                <a:latin typeface="+mn-lt"/>
                <a:ea typeface="+mn-ea"/>
                <a:cs typeface="+mn-cs"/>
              </a:rPr>
              <a:t>/</a:t>
            </a:r>
          </a:p>
          <a:p>
            <a:pPr hangingPunct="0"/>
            <a:r>
              <a:rPr lang="fi-FI" sz="1200" kern="1200" dirty="0">
                <a:solidFill>
                  <a:schemeClr val="tx1"/>
                </a:solidFill>
                <a:effectLst/>
                <a:latin typeface="+mn-lt"/>
                <a:ea typeface="+mn-ea"/>
                <a:cs typeface="+mn-cs"/>
              </a:rPr>
              <a:t>Löytyykö sinulta muita ideoita ruokahävikin vähentämiseksi? Otamme mielellään vastaan ideoita ja vinkkejä sähköpostitse osoitteeseen </a:t>
            </a:r>
            <a:r>
              <a:rPr lang="fi-FI" sz="1200" u="sng" kern="1200" dirty="0">
                <a:solidFill>
                  <a:schemeClr val="tx1"/>
                </a:solidFill>
                <a:effectLst/>
                <a:latin typeface="+mn-lt"/>
                <a:ea typeface="+mn-ea"/>
                <a:cs typeface="+mn-cs"/>
                <a:hlinkClick r:id="rId3"/>
              </a:rPr>
              <a:t>info@kartonkikilpailu.fi</a:t>
            </a:r>
            <a:r>
              <a:rPr lang="fi-FI" sz="1200" kern="1200" dirty="0">
                <a:solidFill>
                  <a:schemeClr val="tx1"/>
                </a:solidFill>
                <a:effectLst/>
                <a:latin typeface="+mn-lt"/>
                <a:ea typeface="+mn-ea"/>
                <a:cs typeface="+mn-cs"/>
              </a:rPr>
              <a:t> niin voimme auttaa jakamaan hyödyllisiä vinkkien kaikille! Muistakaa tutustua rekisteri- ja tietosuojaselosteeseemme, mikäli olette lähettämässä meille kuvia. </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65BCB457-C82D-AF43-9B5A-DBD613C5BC7D}" type="slidenum">
              <a:rPr lang="sv-SE" smtClean="0"/>
              <a:t>4</a:t>
            </a:fld>
            <a:endParaRPr lang="sv-SE"/>
          </a:p>
        </p:txBody>
      </p:sp>
    </p:spTree>
    <p:extLst>
      <p:ext uri="{BB962C8B-B14F-4D97-AF65-F5344CB8AC3E}">
        <p14:creationId xmlns:p14="http://schemas.microsoft.com/office/powerpoint/2010/main" val="240130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7E828-982A-C3AB-B64E-BC3AD12610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BCC659-A976-0DB2-A81E-D03028458B0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30D3E9E-5F8C-C3A2-D01D-DE28C758D404}"/>
              </a:ext>
            </a:extLst>
          </p:cNvPr>
          <p:cNvSpPr>
            <a:spLocks noGrp="1"/>
          </p:cNvSpPr>
          <p:nvPr>
            <p:ph type="body" idx="1"/>
          </p:nvPr>
        </p:nvSpPr>
        <p:spPr/>
        <p:txBody>
          <a:bodyPr>
            <a:normAutofit/>
          </a:bodyPr>
          <a:lstStyle/>
          <a:p>
            <a:r>
              <a:rPr lang="fi-FI" sz="1800" dirty="0">
                <a:effectLst/>
                <a:latin typeface="Aptos" panose="020B0004020202020204" pitchFamily="34" charset="0"/>
                <a:ea typeface="Aptos" panose="020B0004020202020204" pitchFamily="34" charset="0"/>
                <a:cs typeface="Aptos" panose="020B0004020202020204" pitchFamily="34" charset="0"/>
              </a:rPr>
              <a:t>Lapset/oppilaat voivat miettiä mitä iloa ja hyötyä metsästä on. Metsä on itseuusiutuva luonnonvara ja kartonki puolestaan puusta valmistettu luonnontuote. Fotosynteesin avulla puut käyttävät aurinkoenergiaa kasvaakseen. Metsä voi hyvin ja kasvaa, kun istuttaa uusia puita samaan tahtiin, kuin kaataa puita. Metsä on myös elävä ekosysteemi, joka on tärkeä eri kasvi-, eläin- ja hyönteislajeille. Metsällä on myönteinen vaikutus maapallon ilmastoon ja ekologiaan. Puun käyttäminen raaka-aineena on järkevää, koska puut uusiutuvat ja kasvavat uudestaan. Puu ja paperi edustavat täten uusiutuvia luonnonvaroja. </a:t>
            </a:r>
            <a:endParaRPr lang="sv-SE" sz="1800" dirty="0">
              <a:effectLst/>
              <a:latin typeface="Aptos" panose="020B0004020202020204" pitchFamily="34" charset="0"/>
              <a:ea typeface="Aptos" panose="020B0004020202020204" pitchFamily="34" charset="0"/>
              <a:cs typeface="Aptos" panose="020B00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sv-SE" baseline="0" dirty="0"/>
          </a:p>
        </p:txBody>
      </p:sp>
      <p:sp>
        <p:nvSpPr>
          <p:cNvPr id="4" name="Slide Number Placeholder 3">
            <a:extLst>
              <a:ext uri="{FF2B5EF4-FFF2-40B4-BE49-F238E27FC236}">
                <a16:creationId xmlns:a16="http://schemas.microsoft.com/office/drawing/2014/main" id="{6F94D0E3-7574-3157-9EA8-40D6BE18435D}"/>
              </a:ext>
            </a:extLst>
          </p:cNvPr>
          <p:cNvSpPr>
            <a:spLocks noGrp="1"/>
          </p:cNvSpPr>
          <p:nvPr>
            <p:ph type="sldNum" sz="quarter" idx="10"/>
          </p:nvPr>
        </p:nvSpPr>
        <p:spPr/>
        <p:txBody>
          <a:bodyPr/>
          <a:lstStyle/>
          <a:p>
            <a:fld id="{D7034E92-B831-4249-938F-2B90C63D2C57}" type="slidenum">
              <a:rPr lang="en-GB" smtClean="0"/>
              <a:pPr/>
              <a:t>5</a:t>
            </a:fld>
            <a:endParaRPr lang="en-GB"/>
          </a:p>
        </p:txBody>
      </p:sp>
    </p:spTree>
    <p:extLst>
      <p:ext uri="{BB962C8B-B14F-4D97-AF65-F5344CB8AC3E}">
        <p14:creationId xmlns:p14="http://schemas.microsoft.com/office/powerpoint/2010/main" val="2233793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fi-FI" sz="1800" dirty="0">
                <a:effectLst/>
                <a:latin typeface="Aptos" panose="020B0004020202020204" pitchFamily="34" charset="0"/>
                <a:ea typeface="Aptos" panose="020B0004020202020204" pitchFamily="34" charset="0"/>
                <a:cs typeface="Aptos" panose="020B0004020202020204" pitchFamily="34" charset="0"/>
              </a:rPr>
              <a:t>Kerro miten tyhjiä pakkauksia tulisi käsitellä. Miten he tekevät kotona? Kun kartonkipakkaus on tyhjä se tulisi huuhdella pikaisesti kylmässä vedessä ja kuivata, koska kuiva pakkaus ei haise. Litistetty pakkaus vie myös vähemmän tilaa ja on helpompi kuljettaa kierrätykseen. Pakkauksen pillin voi kierrättää yhdessä pakkauksen kanssa upottamalla pilli pakkaukseen, siten se ei päädy väärään paikkaan. </a:t>
            </a:r>
            <a:endParaRPr lang="sv-SE" sz="1800" dirty="0">
              <a:effectLst/>
              <a:latin typeface="Aptos" panose="020B0004020202020204" pitchFamily="34" charset="0"/>
              <a:ea typeface="Aptos" panose="020B0004020202020204" pitchFamily="34" charset="0"/>
              <a:cs typeface="Aptos" panose="020B0004020202020204" pitchFamily="34" charset="0"/>
            </a:endParaRPr>
          </a:p>
          <a:p>
            <a:r>
              <a:rPr lang="fi-FI" sz="1800" dirty="0">
                <a:effectLst/>
                <a:latin typeface="Aptos" panose="020B0004020202020204" pitchFamily="34" charset="0"/>
                <a:ea typeface="Aptos" panose="020B0004020202020204" pitchFamily="34" charset="0"/>
                <a:cs typeface="Aptos" panose="020B0004020202020204" pitchFamily="34" charset="0"/>
              </a:rPr>
              <a:t>EU-direktiivin mukaan korkin on oltava kiinnitetty pakkaukseen koko pakkauksen käyttöiän ajan 1. heinäkuuta 2024 alkaen. Tämä tarkoittaa, että koko pakkaus, korkki mukaan lukien lajitellaan kartonkipakkauksina. </a:t>
            </a:r>
            <a:endParaRPr lang="sv-SE"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p:cNvSpPr>
            <a:spLocks noGrp="1"/>
          </p:cNvSpPr>
          <p:nvPr>
            <p:ph type="sldNum" sz="quarter" idx="10"/>
          </p:nvPr>
        </p:nvSpPr>
        <p:spPr/>
        <p:txBody>
          <a:bodyPr/>
          <a:lstStyle/>
          <a:p>
            <a:fld id="{D7034E92-B831-4249-938F-2B90C63D2C57}" type="slidenum">
              <a:rPr lang="en-GB" smtClean="0"/>
              <a:pPr/>
              <a:t>6</a:t>
            </a:fld>
            <a:endParaRPr lang="en-GB"/>
          </a:p>
        </p:txBody>
      </p:sp>
    </p:spTree>
    <p:extLst>
      <p:ext uri="{BB962C8B-B14F-4D97-AF65-F5344CB8AC3E}">
        <p14:creationId xmlns:p14="http://schemas.microsoft.com/office/powerpoint/2010/main" val="1501084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fi-FI" sz="1800" dirty="0">
                <a:effectLst/>
                <a:latin typeface="Aptos" panose="020B0004020202020204" pitchFamily="34" charset="0"/>
                <a:ea typeface="Aptos" panose="020B0004020202020204" pitchFamily="34" charset="0"/>
                <a:cs typeface="Aptos" panose="020B0004020202020204" pitchFamily="34" charset="0"/>
              </a:rPr>
              <a:t>Keskustele lasten/oppilaiden kanssa kierrättämisen merkityksestä. Meidän tulisi edesauttaa maapallon resurssien hallintaa. Meidän tulisi vähentää energiankulutusta, päästöjä ja roskien määrää. Materiaalien kierrättäminen säästää luonnonvaroja ja vähentää energiankulutusta. </a:t>
            </a:r>
            <a:endParaRPr lang="sv-SE" sz="1800" dirty="0">
              <a:effectLst/>
              <a:latin typeface="Aptos" panose="020B0004020202020204" pitchFamily="34" charset="0"/>
              <a:ea typeface="Aptos" panose="020B0004020202020204" pitchFamily="34" charset="0"/>
              <a:cs typeface="Aptos" panose="020B0004020202020204" pitchFamily="34" charset="0"/>
            </a:endParaRPr>
          </a:p>
          <a:p>
            <a:r>
              <a:rPr lang="fi-FI" sz="1800" dirty="0">
                <a:effectLst/>
                <a:latin typeface="Aptos" panose="020B0004020202020204" pitchFamily="34" charset="0"/>
                <a:ea typeface="Aptos" panose="020B0004020202020204" pitchFamily="34" charset="0"/>
                <a:cs typeface="Aptos" panose="020B0004020202020204" pitchFamily="34" charset="0"/>
              </a:rPr>
              <a:t>Kysy miten ja mitä kotona kierrätetään. Esimerkkejä kierrätettävistä pakkauksista arjessa: piimä-/maito-/jugurtti-/mehu-/voi pakkaukset, shampoopullot, mätitahna tuubit, pizzalaatikot, säilykepurkit, hillopurkit, limsapullot, muovipussit, muovifolio, sipsipussit. </a:t>
            </a:r>
            <a:endParaRPr lang="sv-SE"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p:cNvSpPr>
            <a:spLocks noGrp="1"/>
          </p:cNvSpPr>
          <p:nvPr>
            <p:ph type="sldNum" sz="quarter" idx="10"/>
          </p:nvPr>
        </p:nvSpPr>
        <p:spPr/>
        <p:txBody>
          <a:bodyPr/>
          <a:lstStyle/>
          <a:p>
            <a:fld id="{D7034E92-B831-4249-938F-2B90C63D2C57}" type="slidenum">
              <a:rPr lang="en-GB" smtClean="0"/>
              <a:pPr/>
              <a:t>7</a:t>
            </a:fld>
            <a:endParaRPr lang="en-GB"/>
          </a:p>
        </p:txBody>
      </p:sp>
    </p:spTree>
    <p:extLst>
      <p:ext uri="{BB962C8B-B14F-4D97-AF65-F5344CB8AC3E}">
        <p14:creationId xmlns:p14="http://schemas.microsoft.com/office/powerpoint/2010/main" val="82029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fi-FI" sz="1800" dirty="0">
                <a:effectLst/>
                <a:latin typeface="Aptos" panose="020B0004020202020204" pitchFamily="34" charset="0"/>
                <a:ea typeface="Aptos" panose="020B0004020202020204" pitchFamily="34" charset="0"/>
                <a:cs typeface="Aptos" panose="020B0004020202020204" pitchFamily="34" charset="0"/>
              </a:rPr>
              <a:t>Anna lasten/oppilaiden miettiä, mitä kierrätyspisteessä tapahtuu. Miltä heidän kodin lähellä sijaitseva kierrätyspiste näyttää tai lajitellaanko heidän kotonansa? Onko päiväkodissa/koulussa omaa kierrätyspistettä?</a:t>
            </a:r>
            <a:endParaRPr lang="sv-SE"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p:cNvSpPr>
            <a:spLocks noGrp="1"/>
          </p:cNvSpPr>
          <p:nvPr>
            <p:ph type="sldNum" sz="quarter" idx="10"/>
          </p:nvPr>
        </p:nvSpPr>
        <p:spPr/>
        <p:txBody>
          <a:bodyPr/>
          <a:lstStyle/>
          <a:p>
            <a:fld id="{D7034E92-B831-4249-938F-2B90C63D2C57}" type="slidenum">
              <a:rPr lang="en-GB" smtClean="0"/>
              <a:pPr/>
              <a:t>8</a:t>
            </a:fld>
            <a:endParaRPr lang="en-GB"/>
          </a:p>
        </p:txBody>
      </p:sp>
    </p:spTree>
    <p:extLst>
      <p:ext uri="{BB962C8B-B14F-4D97-AF65-F5344CB8AC3E}">
        <p14:creationId xmlns:p14="http://schemas.microsoft.com/office/powerpoint/2010/main" val="2126284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fi-FI" sz="1800" dirty="0">
                <a:effectLst/>
                <a:latin typeface="Aptos" panose="020B0004020202020204" pitchFamily="34" charset="0"/>
                <a:ea typeface="Aptos" panose="020B0004020202020204" pitchFamily="34" charset="0"/>
                <a:cs typeface="Aptos" panose="020B0004020202020204" pitchFamily="34" charset="0"/>
              </a:rPr>
              <a:t>1 – Vastaanottoterminaaleissa pakkaukset punnitaan ja tarkastetaan. 2- Pakkaukset paalataan ja kuljetetaan </a:t>
            </a:r>
            <a:r>
              <a:rPr lang="fi-FI"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kuorma-autoilla raaka-aineeksi kartonkitehtaalle. Kierrätykseen kelpaamaton kartonki hyödynnetään energiana. 3- Kartonkikuitu erotellaan kastelemalla pakkausmateriaali, jolloin kuidut turpoavat ja irtoavat mahdollisista </a:t>
            </a:r>
            <a:r>
              <a:rPr lang="fi-FI" sz="1800" dirty="0">
                <a:effectLst/>
                <a:latin typeface="Aptos" panose="020B0004020202020204" pitchFamily="34" charset="0"/>
                <a:ea typeface="Aptos" panose="020B0004020202020204" pitchFamily="34" charset="0"/>
                <a:cs typeface="Aptos" panose="020B0004020202020204" pitchFamily="34" charset="0"/>
              </a:rPr>
              <a:t>muovi- ja alumiinipinnoitteista.  4- Materiaalit erotellaan toisistaan ja myös </a:t>
            </a:r>
            <a:r>
              <a:rPr lang="fi-FI"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talteen saadut muovit ja alumiinit kierrätetään. 5 – Kartonkikuiduista valmistetaan massa, josta voidaan valmistaa uusia kartonkituotteita. Myös muovista ja alumiinista voidaan valmistaa uusia tuotteita.  </a:t>
            </a:r>
            <a:endParaRPr lang="sv-SE"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p:cNvSpPr>
            <a:spLocks noGrp="1"/>
          </p:cNvSpPr>
          <p:nvPr>
            <p:ph type="sldNum" sz="quarter" idx="10"/>
          </p:nvPr>
        </p:nvSpPr>
        <p:spPr/>
        <p:txBody>
          <a:bodyPr/>
          <a:lstStyle/>
          <a:p>
            <a:fld id="{D7034E92-B831-4249-938F-2B90C63D2C57}" type="slidenum">
              <a:rPr lang="en-GB" smtClean="0"/>
              <a:pPr/>
              <a:t>9</a:t>
            </a:fld>
            <a:endParaRPr lang="en-GB"/>
          </a:p>
        </p:txBody>
      </p:sp>
    </p:spTree>
    <p:extLst>
      <p:ext uri="{BB962C8B-B14F-4D97-AF65-F5344CB8AC3E}">
        <p14:creationId xmlns:p14="http://schemas.microsoft.com/office/powerpoint/2010/main" val="1876167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www.tetrapak.com/" TargetMode="External"/><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F4BAA91-92C7-4F11-9805-3C092E417249}"/>
              </a:ext>
            </a:extLst>
          </p:cNvPr>
          <p:cNvSpPr>
            <a:spLocks noGrp="1"/>
          </p:cNvSpPr>
          <p:nvPr>
            <p:ph type="pic" sz="quarter" idx="11" hasCustomPrompt="1"/>
          </p:nvPr>
        </p:nvSpPr>
        <p:spPr>
          <a:xfrm>
            <a:off x="0" y="0"/>
            <a:ext cx="12192000" cy="4011613"/>
          </a:xfrm>
          <a:blipFill dpi="0" rotWithShape="1">
            <a:blip r:embed="rId2"/>
            <a:srcRect/>
            <a:stretch>
              <a:fillRect/>
            </a:stretch>
          </a:blipFill>
        </p:spPr>
        <p:txBody>
          <a:bodyPr lIns="1296000" anchor="ctr" anchorCtr="1"/>
          <a:lstStyle>
            <a:lvl1pPr marL="0" indent="0" algn="ctr">
              <a:buNone/>
              <a:defRPr sz="2400">
                <a:solidFill>
                  <a:schemeClr val="accent6"/>
                </a:solidFill>
              </a:defRPr>
            </a:lvl1pPr>
          </a:lstStyle>
          <a:p>
            <a:r>
              <a:rPr lang="en-GB" dirty="0"/>
              <a:t>                                             Click on icon to insert picture</a:t>
            </a:r>
          </a:p>
        </p:txBody>
      </p:sp>
      <p:pic>
        <p:nvPicPr>
          <p:cNvPr id="13" name="Picture 12" descr="A picture containing drawing, plate&#10;&#10;Description automatically generated">
            <a:extLst>
              <a:ext uri="{FF2B5EF4-FFF2-40B4-BE49-F238E27FC236}">
                <a16:creationId xmlns:a16="http://schemas.microsoft.com/office/drawing/2014/main" id="{1B2C77A1-E718-4F57-8AB9-78DC3BBFE1F9}"/>
              </a:ext>
            </a:extLst>
          </p:cNvPr>
          <p:cNvPicPr>
            <a:picLocks noChangeAspect="1"/>
          </p:cNvPicPr>
          <p:nvPr userDrawn="1"/>
        </p:nvPicPr>
        <p:blipFill>
          <a:blip r:embed="rId3"/>
          <a:stretch>
            <a:fillRect/>
          </a:stretch>
        </p:blipFill>
        <p:spPr>
          <a:xfrm>
            <a:off x="9976758" y="5986075"/>
            <a:ext cx="2094592" cy="504000"/>
          </a:xfrm>
          <a:prstGeom prst="rect">
            <a:avLst/>
          </a:prstGeom>
        </p:spPr>
      </p:pic>
      <p:sp>
        <p:nvSpPr>
          <p:cNvPr id="11" name="Rectangle 10">
            <a:extLst>
              <a:ext uri="{FF2B5EF4-FFF2-40B4-BE49-F238E27FC236}">
                <a16:creationId xmlns:a16="http://schemas.microsoft.com/office/drawing/2014/main" id="{EBD47B59-0939-4E61-8187-2D296FD839D8}"/>
              </a:ext>
            </a:extLst>
          </p:cNvPr>
          <p:cNvSpPr/>
          <p:nvPr userDrawn="1"/>
        </p:nvSpPr>
        <p:spPr>
          <a:xfrm>
            <a:off x="0" y="3429001"/>
            <a:ext cx="12192000" cy="3430588"/>
          </a:xfrm>
          <a:prstGeom prst="rect">
            <a:avLst/>
          </a:prstGeom>
          <a:gradFill>
            <a:gsLst>
              <a:gs pos="0">
                <a:schemeClr val="accent2">
                  <a:alpha val="63000"/>
                </a:schemeClr>
              </a:gs>
              <a:gs pos="14000">
                <a:schemeClr val="accent2">
                  <a:lumMod val="10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0" dirty="0"/>
          </a:p>
        </p:txBody>
      </p:sp>
      <p:sp>
        <p:nvSpPr>
          <p:cNvPr id="2" name="Title 1"/>
          <p:cNvSpPr>
            <a:spLocks noGrp="1"/>
          </p:cNvSpPr>
          <p:nvPr>
            <p:ph type="ctrTitle" hasCustomPrompt="1"/>
          </p:nvPr>
        </p:nvSpPr>
        <p:spPr>
          <a:xfrm>
            <a:off x="1047879" y="3848881"/>
            <a:ext cx="6835200" cy="1206000"/>
          </a:xfrm>
        </p:spPr>
        <p:txBody>
          <a:bodyPr anchor="b" anchorCtr="0">
            <a:noAutofit/>
          </a:bodyPr>
          <a:lstStyle>
            <a:lvl1pPr>
              <a:defRPr sz="3600">
                <a:solidFill>
                  <a:schemeClr val="bg1"/>
                </a:solidFill>
              </a:defRPr>
            </a:lvl1pPr>
          </a:lstStyle>
          <a:p>
            <a:r>
              <a:rPr lang="en-GB" noProof="0" dirty="0"/>
              <a:t>Click to edit title 36 </a:t>
            </a:r>
            <a:r>
              <a:rPr lang="en-GB" noProof="0" dirty="0" err="1"/>
              <a:t>pt</a:t>
            </a:r>
            <a:endParaRPr lang="en-GB" noProof="0" dirty="0"/>
          </a:p>
        </p:txBody>
      </p:sp>
      <p:sp>
        <p:nvSpPr>
          <p:cNvPr id="3" name="Subtitle 2"/>
          <p:cNvSpPr>
            <a:spLocks noGrp="1"/>
          </p:cNvSpPr>
          <p:nvPr>
            <p:ph type="subTitle" idx="1" hasCustomPrompt="1"/>
          </p:nvPr>
        </p:nvSpPr>
        <p:spPr>
          <a:xfrm>
            <a:off x="1047879" y="5108236"/>
            <a:ext cx="6835200" cy="1206000"/>
          </a:xfrm>
        </p:spPr>
        <p:txBody>
          <a:bodyPr>
            <a:noAutofit/>
          </a:bodyPr>
          <a:lstStyle>
            <a:lvl1pPr marL="0" indent="0" algn="l">
              <a:buNone/>
              <a:defRPr sz="2400" b="1" baseline="0">
                <a:solidFill>
                  <a:schemeClr val="bg1"/>
                </a:solidFill>
              </a:defRPr>
            </a:lvl1pPr>
            <a:lvl2pPr marL="544104" indent="0" algn="ctr">
              <a:buNone/>
              <a:defRPr>
                <a:solidFill>
                  <a:schemeClr val="tx1">
                    <a:tint val="75000"/>
                  </a:schemeClr>
                </a:solidFill>
              </a:defRPr>
            </a:lvl2pPr>
            <a:lvl3pPr marL="1088209" indent="0" algn="ctr">
              <a:buNone/>
              <a:defRPr>
                <a:solidFill>
                  <a:schemeClr val="tx1">
                    <a:tint val="75000"/>
                  </a:schemeClr>
                </a:solidFill>
              </a:defRPr>
            </a:lvl3pPr>
            <a:lvl4pPr marL="1632313" indent="0" algn="ctr">
              <a:buNone/>
              <a:defRPr>
                <a:solidFill>
                  <a:schemeClr val="tx1">
                    <a:tint val="75000"/>
                  </a:schemeClr>
                </a:solidFill>
              </a:defRPr>
            </a:lvl4pPr>
            <a:lvl5pPr marL="2176416" indent="0" algn="ctr">
              <a:buNone/>
              <a:defRPr>
                <a:solidFill>
                  <a:schemeClr val="tx1">
                    <a:tint val="75000"/>
                  </a:schemeClr>
                </a:solidFill>
              </a:defRPr>
            </a:lvl5pPr>
            <a:lvl6pPr marL="2720521" indent="0" algn="ctr">
              <a:buNone/>
              <a:defRPr>
                <a:solidFill>
                  <a:schemeClr val="tx1">
                    <a:tint val="75000"/>
                  </a:schemeClr>
                </a:solidFill>
              </a:defRPr>
            </a:lvl6pPr>
            <a:lvl7pPr marL="3264625" indent="0" algn="ctr">
              <a:buNone/>
              <a:defRPr>
                <a:solidFill>
                  <a:schemeClr val="tx1">
                    <a:tint val="75000"/>
                  </a:schemeClr>
                </a:solidFill>
              </a:defRPr>
            </a:lvl7pPr>
            <a:lvl8pPr marL="3808729" indent="0" algn="ctr">
              <a:buNone/>
              <a:defRPr>
                <a:solidFill>
                  <a:schemeClr val="tx1">
                    <a:tint val="75000"/>
                  </a:schemeClr>
                </a:solidFill>
              </a:defRPr>
            </a:lvl8pPr>
            <a:lvl9pPr marL="4352834" indent="0" algn="ctr">
              <a:buNone/>
              <a:defRPr>
                <a:solidFill>
                  <a:schemeClr val="tx1">
                    <a:tint val="75000"/>
                  </a:schemeClr>
                </a:solidFill>
              </a:defRPr>
            </a:lvl9pPr>
          </a:lstStyle>
          <a:p>
            <a:r>
              <a:rPr lang="en-US" dirty="0"/>
              <a:t>Click to edit subtitle 24 </a:t>
            </a:r>
            <a:r>
              <a:rPr lang="en-US" dirty="0" err="1"/>
              <a:t>pt</a:t>
            </a:r>
            <a:endParaRPr lang="en-GB" dirty="0"/>
          </a:p>
        </p:txBody>
      </p:sp>
      <p:pic>
        <p:nvPicPr>
          <p:cNvPr id="6" name="Picture 5" descr="A picture containing drawing, plate&#10;&#10;Description automatically generated">
            <a:extLst>
              <a:ext uri="{FF2B5EF4-FFF2-40B4-BE49-F238E27FC236}">
                <a16:creationId xmlns:a16="http://schemas.microsoft.com/office/drawing/2014/main" id="{E0C178EA-5B9F-4884-B480-71C25855CA57}"/>
              </a:ext>
            </a:extLst>
          </p:cNvPr>
          <p:cNvPicPr>
            <a:picLocks noChangeAspect="1"/>
          </p:cNvPicPr>
          <p:nvPr userDrawn="1"/>
        </p:nvPicPr>
        <p:blipFill>
          <a:blip r:embed="rId3"/>
          <a:stretch>
            <a:fillRect/>
          </a:stretch>
        </p:blipFill>
        <p:spPr>
          <a:xfrm>
            <a:off x="9777381" y="5961589"/>
            <a:ext cx="2094592" cy="552972"/>
          </a:xfrm>
          <a:prstGeom prst="rect">
            <a:avLst/>
          </a:prstGeom>
        </p:spPr>
      </p:pic>
    </p:spTree>
    <p:extLst>
      <p:ext uri="{BB962C8B-B14F-4D97-AF65-F5344CB8AC3E}">
        <p14:creationId xmlns:p14="http://schemas.microsoft.com/office/powerpoint/2010/main" val="3452940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b_Standard - 2 rows headlines">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B3B151CA-5AE3-4961-8392-C96F9EB5969B}"/>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4" name="Slide Number Placeholder 4">
            <a:extLst>
              <a:ext uri="{FF2B5EF4-FFF2-40B4-BE49-F238E27FC236}">
                <a16:creationId xmlns:a16="http://schemas.microsoft.com/office/drawing/2014/main" id="{4870A213-900E-4D02-A17A-6ABA27005F2E}"/>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5" name="Title Placeholder 1">
            <a:extLst>
              <a:ext uri="{FF2B5EF4-FFF2-40B4-BE49-F238E27FC236}">
                <a16:creationId xmlns:a16="http://schemas.microsoft.com/office/drawing/2014/main" id="{592EE237-9EBD-4A2D-86C6-2A416A3158D0}"/>
              </a:ext>
            </a:extLst>
          </p:cNvPr>
          <p:cNvSpPr>
            <a:spLocks noGrp="1"/>
          </p:cNvSpPr>
          <p:nvPr>
            <p:ph type="title" hasCustomPrompt="1"/>
          </p:nvPr>
        </p:nvSpPr>
        <p:spPr>
          <a:xfrm>
            <a:off x="1581091" y="482400"/>
            <a:ext cx="9925661" cy="792000"/>
          </a:xfrm>
          <a:prstGeom prst="rect">
            <a:avLst/>
          </a:prstGeom>
          <a:ln>
            <a:noFill/>
          </a:ln>
        </p:spPr>
        <p:txBody>
          <a:bodyPr vert="horz" lIns="0" tIns="54000" rIns="108000" bIns="54000" rtlCol="0" anchor="t" anchorCtr="0">
            <a:noAutofit/>
          </a:bodyPr>
          <a:lstStyle>
            <a:lvl1pPr>
              <a:defRPr lang="en-GB" noProof="0" dirty="0"/>
            </a:lvl1pPr>
          </a:lstStyle>
          <a:p>
            <a:pPr lvl="0"/>
            <a:r>
              <a:rPr lang="en-GB" noProof="0" dirty="0"/>
              <a:t>Click to edit 2-line title 28 </a:t>
            </a:r>
            <a:r>
              <a:rPr lang="en-GB" noProof="0" dirty="0" err="1"/>
              <a:t>pt</a:t>
            </a:r>
            <a:endParaRPr lang="en-GB" noProof="0" dirty="0"/>
          </a:p>
        </p:txBody>
      </p:sp>
    </p:spTree>
    <p:extLst>
      <p:ext uri="{BB962C8B-B14F-4D97-AF65-F5344CB8AC3E}">
        <p14:creationId xmlns:p14="http://schemas.microsoft.com/office/powerpoint/2010/main" val="249480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c_Standard - 1 row headline and sub titl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26D3956-1963-41E0-8AB9-3A72030A97ED}"/>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5" name="Slide Number Placeholder 4">
            <a:extLst>
              <a:ext uri="{FF2B5EF4-FFF2-40B4-BE49-F238E27FC236}">
                <a16:creationId xmlns:a16="http://schemas.microsoft.com/office/drawing/2014/main" id="{B1777F60-181D-4C29-A851-F18EA018AC36}"/>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6" name="Text Placeholder 2">
            <a:extLst>
              <a:ext uri="{FF2B5EF4-FFF2-40B4-BE49-F238E27FC236}">
                <a16:creationId xmlns:a16="http://schemas.microsoft.com/office/drawing/2014/main" id="{0ECB70B3-D34A-4E5E-B090-99B1F360FC36}"/>
              </a:ext>
            </a:extLst>
          </p:cNvPr>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9" name="Title Placeholder 1">
            <a:extLst>
              <a:ext uri="{FF2B5EF4-FFF2-40B4-BE49-F238E27FC236}">
                <a16:creationId xmlns:a16="http://schemas.microsoft.com/office/drawing/2014/main" id="{D60A5246-A915-4480-A428-869E2EDD2D17}"/>
              </a:ext>
            </a:extLst>
          </p:cNvPr>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Click to edit 1-line title 28 </a:t>
            </a:r>
            <a:r>
              <a:rPr lang="en-GB" noProof="0" dirty="0" err="1"/>
              <a:t>pt</a:t>
            </a:r>
            <a:endParaRPr lang="en-GB" noProof="0" dirty="0"/>
          </a:p>
        </p:txBody>
      </p:sp>
    </p:spTree>
    <p:extLst>
      <p:ext uri="{BB962C8B-B14F-4D97-AF65-F5344CB8AC3E}">
        <p14:creationId xmlns:p14="http://schemas.microsoft.com/office/powerpoint/2010/main" val="630386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d_Standard - 2 rows headlines and sub titl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3DF45F4-B92F-4779-9A43-2EFD3223F6E3}"/>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5" name="Slide Number Placeholder 4">
            <a:extLst>
              <a:ext uri="{FF2B5EF4-FFF2-40B4-BE49-F238E27FC236}">
                <a16:creationId xmlns:a16="http://schemas.microsoft.com/office/drawing/2014/main" id="{BFC12B75-05BF-426C-88C4-B0203A7F7695}"/>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6" name="Text Placeholder 2">
            <a:extLst>
              <a:ext uri="{FF2B5EF4-FFF2-40B4-BE49-F238E27FC236}">
                <a16:creationId xmlns:a16="http://schemas.microsoft.com/office/drawing/2014/main" id="{925AA619-5F2F-45D3-BEA5-77FF7A5AB3FC}"/>
              </a:ext>
            </a:extLst>
          </p:cNvPr>
          <p:cNvSpPr>
            <a:spLocks noGrp="1"/>
          </p:cNvSpPr>
          <p:nvPr>
            <p:ph type="body" sz="quarter" idx="13" hasCustomPrompt="1"/>
          </p:nvPr>
        </p:nvSpPr>
        <p:spPr>
          <a:xfrm>
            <a:off x="1580400" y="1267200"/>
            <a:ext cx="9925661" cy="432000"/>
          </a:xfrm>
          <a:ln>
            <a:noFill/>
          </a:ln>
        </p:spPr>
        <p:txBody>
          <a:bodyPr lIns="0" tIns="54000" rIns="108000" bIns="54000">
            <a:noAutofit/>
          </a:bodyPr>
          <a:lstStyle>
            <a:lvl1pPr>
              <a:lnSpc>
                <a:spcPts val="2897"/>
              </a:lnSpc>
              <a:spcBef>
                <a:spcPts val="599"/>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7" name="Title Placeholder 1">
            <a:extLst>
              <a:ext uri="{FF2B5EF4-FFF2-40B4-BE49-F238E27FC236}">
                <a16:creationId xmlns:a16="http://schemas.microsoft.com/office/drawing/2014/main" id="{77D61782-956C-4A9A-A07D-872D9B5326FD}"/>
              </a:ext>
            </a:extLst>
          </p:cNvPr>
          <p:cNvSpPr>
            <a:spLocks noGrp="1"/>
          </p:cNvSpPr>
          <p:nvPr>
            <p:ph type="title" hasCustomPrompt="1"/>
          </p:nvPr>
        </p:nvSpPr>
        <p:spPr>
          <a:xfrm>
            <a:off x="1581091" y="482400"/>
            <a:ext cx="9925661" cy="792000"/>
          </a:xfrm>
          <a:prstGeom prst="rect">
            <a:avLst/>
          </a:prstGeom>
          <a:ln>
            <a:noFill/>
          </a:ln>
        </p:spPr>
        <p:txBody>
          <a:bodyPr vert="horz" lIns="0" tIns="54000" rIns="108000" bIns="54000" rtlCol="0" anchor="t" anchorCtr="0">
            <a:noAutofit/>
          </a:bodyPr>
          <a:lstStyle>
            <a:lvl1pPr>
              <a:defRPr lang="en-GB" noProof="0" dirty="0"/>
            </a:lvl1pPr>
          </a:lstStyle>
          <a:p>
            <a:pPr lvl="0"/>
            <a:r>
              <a:rPr lang="en-GB" noProof="0" dirty="0"/>
              <a:t>Click to edit 2-line title 28 </a:t>
            </a:r>
            <a:r>
              <a:rPr lang="en-GB" noProof="0" dirty="0" err="1"/>
              <a:t>pt</a:t>
            </a:r>
            <a:endParaRPr lang="en-GB" noProof="0" dirty="0"/>
          </a:p>
        </p:txBody>
      </p:sp>
    </p:spTree>
    <p:extLst>
      <p:ext uri="{BB962C8B-B14F-4D97-AF65-F5344CB8AC3E}">
        <p14:creationId xmlns:p14="http://schemas.microsoft.com/office/powerpoint/2010/main" val="2718715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a_Standard - 1 row headline and two column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581091" y="1872000"/>
            <a:ext cx="4675130" cy="4534950"/>
          </a:xfrm>
          <a:ln>
            <a:noFill/>
          </a:ln>
        </p:spPr>
        <p:txBody>
          <a:bodyPr lIns="0" rIns="108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hasCustomPrompt="1"/>
          </p:nvPr>
        </p:nvSpPr>
        <p:spPr>
          <a:xfrm>
            <a:off x="6833370" y="1872000"/>
            <a:ext cx="4675130" cy="4534950"/>
          </a:xfrm>
          <a:ln>
            <a:noFill/>
          </a:ln>
        </p:spPr>
        <p:txBody>
          <a:bodyPr lIns="0" rIns="108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Date Placeholder 3">
            <a:extLst>
              <a:ext uri="{FF2B5EF4-FFF2-40B4-BE49-F238E27FC236}">
                <a16:creationId xmlns:a16="http://schemas.microsoft.com/office/drawing/2014/main" id="{3F460ED8-0F97-4BB9-996E-7C813F0CF9B9}"/>
              </a:ext>
            </a:extLst>
          </p:cNvPr>
          <p:cNvSpPr>
            <a:spLocks noGrp="1"/>
          </p:cNvSpPr>
          <p:nvPr>
            <p:ph type="dt" sz="half" idx="10"/>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FA2A49CF-9E41-4239-B5BE-940C7B7FE2A0}"/>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7" name="Title 1">
            <a:extLst>
              <a:ext uri="{FF2B5EF4-FFF2-40B4-BE49-F238E27FC236}">
                <a16:creationId xmlns:a16="http://schemas.microsoft.com/office/drawing/2014/main" id="{4E9D9A29-5C81-40E4-8E3F-041A80987886}"/>
              </a:ext>
            </a:extLst>
          </p:cNvPr>
          <p:cNvSpPr>
            <a:spLocks noGrp="1"/>
          </p:cNvSpPr>
          <p:nvPr>
            <p:ph type="title" hasCustomPrompt="1"/>
          </p:nvPr>
        </p:nvSpPr>
        <p:spPr>
          <a:xfrm>
            <a:off x="1581091" y="482400"/>
            <a:ext cx="9925661" cy="432000"/>
          </a:xfrm>
          <a:ln>
            <a:noFill/>
          </a:ln>
        </p:spPr>
        <p:txBody>
          <a:bodyPr lIns="0" tIns="54000" rIns="108000" bIns="54000" anchor="t" anchorCtr="0"/>
          <a:lstStyle>
            <a:lvl1pPr>
              <a:lnSpc>
                <a:spcPct val="85000"/>
              </a:lnSpc>
              <a:defRPr>
                <a:solidFill>
                  <a:schemeClr val="tx1"/>
                </a:solidFill>
              </a:defRPr>
            </a:lvl1pPr>
          </a:lstStyle>
          <a:p>
            <a:r>
              <a:rPr lang="en-GB" noProof="0" dirty="0"/>
              <a:t>Click to edit 1-line title 28 </a:t>
            </a:r>
            <a:r>
              <a:rPr lang="en-GB" noProof="0" dirty="0" err="1"/>
              <a:t>pt</a:t>
            </a:r>
            <a:endParaRPr lang="en-GB" noProof="0" dirty="0"/>
          </a:p>
        </p:txBody>
      </p:sp>
    </p:spTree>
    <p:extLst>
      <p:ext uri="{BB962C8B-B14F-4D97-AF65-F5344CB8AC3E}">
        <p14:creationId xmlns:p14="http://schemas.microsoft.com/office/powerpoint/2010/main" val="17792868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b_Standard - 1 row headline, sub title and two column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581091" y="1872000"/>
            <a:ext cx="4675130" cy="4534950"/>
          </a:xfrm>
          <a:ln>
            <a:noFill/>
          </a:ln>
        </p:spPr>
        <p:txBody>
          <a:bodyPr lIns="0" rIns="108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hasCustomPrompt="1"/>
          </p:nvPr>
        </p:nvSpPr>
        <p:spPr>
          <a:xfrm>
            <a:off x="6833370" y="1872000"/>
            <a:ext cx="4675130" cy="4534950"/>
          </a:xfrm>
          <a:ln>
            <a:noFill/>
          </a:ln>
        </p:spPr>
        <p:txBody>
          <a:bodyPr lIns="0" rIns="108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Date Placeholder 3">
            <a:extLst>
              <a:ext uri="{FF2B5EF4-FFF2-40B4-BE49-F238E27FC236}">
                <a16:creationId xmlns:a16="http://schemas.microsoft.com/office/drawing/2014/main" id="{3A3BF7C3-800B-4718-8A8C-A021B503591F}"/>
              </a:ext>
            </a:extLst>
          </p:cNvPr>
          <p:cNvSpPr>
            <a:spLocks noGrp="1"/>
          </p:cNvSpPr>
          <p:nvPr>
            <p:ph type="dt" sz="half" idx="14"/>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7" name="Slide Number Placeholder 4">
            <a:extLst>
              <a:ext uri="{FF2B5EF4-FFF2-40B4-BE49-F238E27FC236}">
                <a16:creationId xmlns:a16="http://schemas.microsoft.com/office/drawing/2014/main" id="{58FA2824-065D-4F25-8173-29F299E972E7}"/>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8" name="Text Placeholder 2">
            <a:extLst>
              <a:ext uri="{FF2B5EF4-FFF2-40B4-BE49-F238E27FC236}">
                <a16:creationId xmlns:a16="http://schemas.microsoft.com/office/drawing/2014/main" id="{A0D49DAD-1051-484D-9A3D-CECCE814D600}"/>
              </a:ext>
            </a:extLst>
          </p:cNvPr>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11" name="Title Placeholder 1">
            <a:extLst>
              <a:ext uri="{FF2B5EF4-FFF2-40B4-BE49-F238E27FC236}">
                <a16:creationId xmlns:a16="http://schemas.microsoft.com/office/drawing/2014/main" id="{47E4F834-8024-46AE-9C13-5E4ECC8EE5E1}"/>
              </a:ext>
            </a:extLst>
          </p:cNvPr>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Click to edit 1-line title 28 </a:t>
            </a:r>
            <a:r>
              <a:rPr lang="en-GB" noProof="0" dirty="0" err="1"/>
              <a:t>pt</a:t>
            </a:r>
            <a:endParaRPr lang="en-GB" noProof="0" dirty="0"/>
          </a:p>
        </p:txBody>
      </p:sp>
    </p:spTree>
    <p:extLst>
      <p:ext uri="{BB962C8B-B14F-4D97-AF65-F5344CB8AC3E}">
        <p14:creationId xmlns:p14="http://schemas.microsoft.com/office/powerpoint/2010/main" val="2244183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c_Standard - 2 rows headlines, sub title and two column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581091" y="1872000"/>
            <a:ext cx="4675130" cy="4536000"/>
          </a:xfrm>
          <a:ln>
            <a:noFill/>
          </a:ln>
        </p:spPr>
        <p:txBody>
          <a:bodyPr lIns="0" tIns="54000" rIns="108000" bIns="54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hasCustomPrompt="1"/>
          </p:nvPr>
        </p:nvSpPr>
        <p:spPr>
          <a:xfrm>
            <a:off x="6833370" y="1872000"/>
            <a:ext cx="4675130" cy="4536000"/>
          </a:xfrm>
          <a:ln>
            <a:noFill/>
          </a:ln>
        </p:spPr>
        <p:txBody>
          <a:bodyPr lIns="0" tIns="54000" rIns="108000" bIns="54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Date Placeholder 3">
            <a:extLst>
              <a:ext uri="{FF2B5EF4-FFF2-40B4-BE49-F238E27FC236}">
                <a16:creationId xmlns:a16="http://schemas.microsoft.com/office/drawing/2014/main" id="{444413DA-F3DA-4223-A170-9133C9B184BB}"/>
              </a:ext>
            </a:extLst>
          </p:cNvPr>
          <p:cNvSpPr>
            <a:spLocks noGrp="1"/>
          </p:cNvSpPr>
          <p:nvPr>
            <p:ph type="dt" sz="half" idx="14"/>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7" name="Slide Number Placeholder 4">
            <a:extLst>
              <a:ext uri="{FF2B5EF4-FFF2-40B4-BE49-F238E27FC236}">
                <a16:creationId xmlns:a16="http://schemas.microsoft.com/office/drawing/2014/main" id="{876166D8-B528-4434-856C-B607A7A07F82}"/>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8" name="Text Placeholder 2">
            <a:extLst>
              <a:ext uri="{FF2B5EF4-FFF2-40B4-BE49-F238E27FC236}">
                <a16:creationId xmlns:a16="http://schemas.microsoft.com/office/drawing/2014/main" id="{247B72DC-C137-4141-BF79-D407559BFF42}"/>
              </a:ext>
            </a:extLst>
          </p:cNvPr>
          <p:cNvSpPr>
            <a:spLocks noGrp="1"/>
          </p:cNvSpPr>
          <p:nvPr>
            <p:ph type="body" sz="quarter" idx="13" hasCustomPrompt="1"/>
          </p:nvPr>
        </p:nvSpPr>
        <p:spPr>
          <a:xfrm>
            <a:off x="1581091" y="12672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9" name="Title Placeholder 1">
            <a:extLst>
              <a:ext uri="{FF2B5EF4-FFF2-40B4-BE49-F238E27FC236}">
                <a16:creationId xmlns:a16="http://schemas.microsoft.com/office/drawing/2014/main" id="{7D403A37-DEA8-47D9-B26A-0615B3480FAB}"/>
              </a:ext>
            </a:extLst>
          </p:cNvPr>
          <p:cNvSpPr>
            <a:spLocks noGrp="1"/>
          </p:cNvSpPr>
          <p:nvPr>
            <p:ph type="title" hasCustomPrompt="1"/>
          </p:nvPr>
        </p:nvSpPr>
        <p:spPr>
          <a:xfrm>
            <a:off x="1581091" y="482400"/>
            <a:ext cx="9925661" cy="792000"/>
          </a:xfrm>
          <a:prstGeom prst="rect">
            <a:avLst/>
          </a:prstGeom>
          <a:ln>
            <a:noFill/>
          </a:ln>
        </p:spPr>
        <p:txBody>
          <a:bodyPr vert="horz" lIns="0" tIns="54000" rIns="108000" bIns="54000" rtlCol="0" anchor="t" anchorCtr="0">
            <a:noAutofit/>
          </a:bodyPr>
          <a:lstStyle>
            <a:lvl1pPr>
              <a:defRPr lang="en-GB" noProof="0" dirty="0"/>
            </a:lvl1pPr>
          </a:lstStyle>
          <a:p>
            <a:pPr lvl="0"/>
            <a:r>
              <a:rPr lang="en-GB" noProof="0" dirty="0"/>
              <a:t>Click to edit 2-line title 28 </a:t>
            </a:r>
            <a:r>
              <a:rPr lang="en-GB" noProof="0" dirty="0" err="1"/>
              <a:t>pt</a:t>
            </a:r>
            <a:endParaRPr lang="en-GB" noProof="0" dirty="0"/>
          </a:p>
        </p:txBody>
      </p:sp>
    </p:spTree>
    <p:extLst>
      <p:ext uri="{BB962C8B-B14F-4D97-AF65-F5344CB8AC3E}">
        <p14:creationId xmlns:p14="http://schemas.microsoft.com/office/powerpoint/2010/main" val="3973232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d_Standard - 1 row headline, sub title and two columns with 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7D3E003-4494-44B1-AA30-CD9D6AF5F367}"/>
              </a:ext>
            </a:extLst>
          </p:cNvPr>
          <p:cNvSpPr>
            <a:spLocks noGrp="1"/>
          </p:cNvSpPr>
          <p:nvPr>
            <p:ph type="pic" sz="quarter" idx="14"/>
          </p:nvPr>
        </p:nvSpPr>
        <p:spPr>
          <a:xfrm>
            <a:off x="6862763" y="1872000"/>
            <a:ext cx="4675187" cy="4536000"/>
          </a:xfrm>
          <a:noFill/>
        </p:spPr>
        <p:txBody>
          <a:bodyPr/>
          <a:lstStyle>
            <a:lvl1pPr marL="0" indent="0" algn="ctr">
              <a:buNone/>
              <a:defRPr>
                <a:solidFill>
                  <a:schemeClr val="tx1"/>
                </a:solidFill>
              </a:defRPr>
            </a:lvl1pPr>
          </a:lstStyle>
          <a:p>
            <a:r>
              <a:rPr lang="en-US"/>
              <a:t>Click icon to add picture</a:t>
            </a:r>
            <a:endParaRPr lang="en-GB" dirty="0"/>
          </a:p>
        </p:txBody>
      </p:sp>
      <p:sp>
        <p:nvSpPr>
          <p:cNvPr id="6" name="Date Placeholder 3">
            <a:extLst>
              <a:ext uri="{FF2B5EF4-FFF2-40B4-BE49-F238E27FC236}">
                <a16:creationId xmlns:a16="http://schemas.microsoft.com/office/drawing/2014/main" id="{C2C5A384-A007-4992-AB7F-C1DF27F527A5}"/>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7" name="Slide Number Placeholder 4">
            <a:extLst>
              <a:ext uri="{FF2B5EF4-FFF2-40B4-BE49-F238E27FC236}">
                <a16:creationId xmlns:a16="http://schemas.microsoft.com/office/drawing/2014/main" id="{03E9F297-B313-4321-B7D7-D0B6AFB00F04}"/>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8" name="Text Placeholder 2">
            <a:extLst>
              <a:ext uri="{FF2B5EF4-FFF2-40B4-BE49-F238E27FC236}">
                <a16:creationId xmlns:a16="http://schemas.microsoft.com/office/drawing/2014/main" id="{EC84F185-23C9-44D6-A95A-1E6D6D9FF27E}"/>
              </a:ext>
            </a:extLst>
          </p:cNvPr>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11" name="Title Placeholder 1">
            <a:extLst>
              <a:ext uri="{FF2B5EF4-FFF2-40B4-BE49-F238E27FC236}">
                <a16:creationId xmlns:a16="http://schemas.microsoft.com/office/drawing/2014/main" id="{87F24B23-BB8C-41BA-BD91-B31D6C244D7D}"/>
              </a:ext>
            </a:extLst>
          </p:cNvPr>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Click to edit 1-line title 28 </a:t>
            </a:r>
            <a:r>
              <a:rPr lang="en-GB" noProof="0" dirty="0" err="1"/>
              <a:t>pt</a:t>
            </a:r>
            <a:endParaRPr lang="en-GB" noProof="0" dirty="0"/>
          </a:p>
        </p:txBody>
      </p:sp>
      <p:sp>
        <p:nvSpPr>
          <p:cNvPr id="10" name="Content Placeholder 2">
            <a:extLst>
              <a:ext uri="{FF2B5EF4-FFF2-40B4-BE49-F238E27FC236}">
                <a16:creationId xmlns:a16="http://schemas.microsoft.com/office/drawing/2014/main" id="{589E89F5-F25C-457C-BBED-43F42D7C8D53}"/>
              </a:ext>
            </a:extLst>
          </p:cNvPr>
          <p:cNvSpPr>
            <a:spLocks noGrp="1"/>
          </p:cNvSpPr>
          <p:nvPr>
            <p:ph sz="half" idx="1" hasCustomPrompt="1"/>
          </p:nvPr>
        </p:nvSpPr>
        <p:spPr>
          <a:xfrm>
            <a:off x="1581091" y="1872000"/>
            <a:ext cx="4675130" cy="4536000"/>
          </a:xfrm>
          <a:ln>
            <a:noFill/>
          </a:ln>
        </p:spPr>
        <p:txBody>
          <a:bodyPr lIns="0" tIns="54000" rIns="108000" bIns="54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2858038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a_Standard - 1 row headline, sub title and picture">
    <p:spTree>
      <p:nvGrpSpPr>
        <p:cNvPr id="1" name=""/>
        <p:cNvGrpSpPr/>
        <p:nvPr/>
      </p:nvGrpSpPr>
      <p:grpSpPr>
        <a:xfrm>
          <a:off x="0" y="0"/>
          <a:ext cx="0" cy="0"/>
          <a:chOff x="0" y="0"/>
          <a:chExt cx="0" cy="0"/>
        </a:xfrm>
      </p:grpSpPr>
      <p:sp>
        <p:nvSpPr>
          <p:cNvPr id="9" name="Text Placeholder 2"/>
          <p:cNvSpPr>
            <a:spLocks noGrp="1"/>
          </p:cNvSpPr>
          <p:nvPr>
            <p:ph type="body" sz="quarter" idx="13" hasCustomPrompt="1"/>
          </p:nvPr>
        </p:nvSpPr>
        <p:spPr>
          <a:xfrm>
            <a:off x="1582352" y="900000"/>
            <a:ext cx="9925661" cy="432000"/>
          </a:xfrm>
        </p:spPr>
        <p:txBody>
          <a:bodyPr lIns="0" tIns="54000" rIns="108000" bIns="54000">
            <a:noAutofit/>
          </a:bodyPr>
          <a:lstStyle>
            <a:lvl1pPr>
              <a:lnSpc>
                <a:spcPts val="2900"/>
              </a:lnSpc>
              <a:buNone/>
              <a:defRPr>
                <a:solidFill>
                  <a:schemeClr val="bg1"/>
                </a:solidFill>
              </a:defRPr>
            </a:lvl1pPr>
          </a:lstStyle>
          <a:p>
            <a:pPr lvl="0"/>
            <a:r>
              <a:rPr lang="en-GB" noProof="0" dirty="0"/>
              <a:t>Click to edit subtitle 24 </a:t>
            </a:r>
            <a:r>
              <a:rPr lang="en-GB" noProof="0" dirty="0" err="1"/>
              <a:t>pt</a:t>
            </a:r>
            <a:endParaRPr lang="en-GB" noProof="0" dirty="0"/>
          </a:p>
        </p:txBody>
      </p:sp>
      <p:sp>
        <p:nvSpPr>
          <p:cNvPr id="10" name="Title Placeholder 1"/>
          <p:cNvSpPr>
            <a:spLocks noGrp="1"/>
          </p:cNvSpPr>
          <p:nvPr>
            <p:ph type="title" hasCustomPrompt="1"/>
          </p:nvPr>
        </p:nvSpPr>
        <p:spPr>
          <a:xfrm>
            <a:off x="1581091" y="482400"/>
            <a:ext cx="9925661" cy="432000"/>
          </a:xfrm>
          <a:prstGeom prst="rect">
            <a:avLst/>
          </a:prstGeom>
        </p:spPr>
        <p:txBody>
          <a:bodyPr vert="horz" lIns="0" tIns="54466" rIns="108932" bIns="54466" rtlCol="0" anchor="t" anchorCtr="0">
            <a:noAutofit/>
          </a:bodyPr>
          <a:lstStyle>
            <a:lvl1pPr>
              <a:defRPr>
                <a:solidFill>
                  <a:schemeClr val="bg1"/>
                </a:solidFill>
              </a:defRPr>
            </a:lvl1pPr>
          </a:lstStyle>
          <a:p>
            <a:r>
              <a:rPr lang="en-GB" noProof="0" dirty="0"/>
              <a:t>Click to edit 1-line title 28 </a:t>
            </a:r>
            <a:r>
              <a:rPr lang="en-GB" noProof="0" dirty="0" err="1"/>
              <a:t>pt</a:t>
            </a:r>
            <a:endParaRPr lang="en-GB" noProof="0" dirty="0"/>
          </a:p>
        </p:txBody>
      </p:sp>
      <p:sp>
        <p:nvSpPr>
          <p:cNvPr id="5" name="Date Placeholder 3">
            <a:extLst>
              <a:ext uri="{FF2B5EF4-FFF2-40B4-BE49-F238E27FC236}">
                <a16:creationId xmlns:a16="http://schemas.microsoft.com/office/drawing/2014/main" id="{87AB189C-2C2E-43BD-8E55-35BA828BB9A3}"/>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5EC44F3E-5E37-4068-9B8F-CA8756F0BD20}"/>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pic>
        <p:nvPicPr>
          <p:cNvPr id="8" name="Picture 7" descr="A close up of a sign&#10;&#10;Description automatically generated">
            <a:extLst>
              <a:ext uri="{FF2B5EF4-FFF2-40B4-BE49-F238E27FC236}">
                <a16:creationId xmlns:a16="http://schemas.microsoft.com/office/drawing/2014/main" id="{D0F9EF6E-0C71-49BC-AE1E-7996ACCF299B}"/>
              </a:ext>
            </a:extLst>
          </p:cNvPr>
          <p:cNvPicPr>
            <a:picLocks noChangeAspect="1"/>
          </p:cNvPicPr>
          <p:nvPr userDrawn="1"/>
        </p:nvPicPr>
        <p:blipFill>
          <a:blip r:embed="rId2"/>
          <a:stretch>
            <a:fillRect/>
          </a:stretch>
        </p:blipFill>
        <p:spPr>
          <a:xfrm>
            <a:off x="267370" y="546721"/>
            <a:ext cx="792000" cy="792000"/>
          </a:xfrm>
          <a:prstGeom prst="rect">
            <a:avLst/>
          </a:prstGeom>
        </p:spPr>
      </p:pic>
    </p:spTree>
    <p:extLst>
      <p:ext uri="{BB962C8B-B14F-4D97-AF65-F5344CB8AC3E}">
        <p14:creationId xmlns:p14="http://schemas.microsoft.com/office/powerpoint/2010/main" val="1897328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c_Standard - 2 row headline and one column with pictur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A0509982-74C0-4B85-848F-DBBC54BA60A0}"/>
              </a:ext>
            </a:extLst>
          </p:cNvPr>
          <p:cNvSpPr>
            <a:spLocks noGrp="1"/>
          </p:cNvSpPr>
          <p:nvPr>
            <p:ph type="pic" sz="quarter" idx="18" hasCustomPrompt="1"/>
          </p:nvPr>
        </p:nvSpPr>
        <p:spPr>
          <a:xfrm>
            <a:off x="6059056" y="0"/>
            <a:ext cx="6136496" cy="6858000"/>
          </a:xfrm>
          <a:solidFill>
            <a:schemeClr val="bg1"/>
          </a:solidFill>
          <a:ln>
            <a:noFill/>
          </a:ln>
        </p:spPr>
        <p:txBody>
          <a:bodyPr bIns="756000" anchor="ctr" anchorCtr="1"/>
          <a:lstStyle>
            <a:lvl1pPr marL="0" indent="0" algn="ctr">
              <a:buNone/>
              <a:defRPr>
                <a:solidFill>
                  <a:schemeClr val="accent6"/>
                </a:solidFill>
              </a:defRPr>
            </a:lvl1pPr>
          </a:lstStyle>
          <a:p>
            <a:r>
              <a:rPr lang="en-GB" dirty="0"/>
              <a:t>Click on icon to insert picture</a:t>
            </a:r>
          </a:p>
        </p:txBody>
      </p:sp>
      <p:sp>
        <p:nvSpPr>
          <p:cNvPr id="16" name="Title Placeholder 1">
            <a:extLst>
              <a:ext uri="{FF2B5EF4-FFF2-40B4-BE49-F238E27FC236}">
                <a16:creationId xmlns:a16="http://schemas.microsoft.com/office/drawing/2014/main" id="{85DE0E19-CCA8-4C42-B166-FDC20897CF71}"/>
              </a:ext>
            </a:extLst>
          </p:cNvPr>
          <p:cNvSpPr>
            <a:spLocks noGrp="1"/>
          </p:cNvSpPr>
          <p:nvPr>
            <p:ph type="title" hasCustomPrompt="1"/>
          </p:nvPr>
        </p:nvSpPr>
        <p:spPr>
          <a:xfrm>
            <a:off x="1580400" y="482400"/>
            <a:ext cx="4464000" cy="792000"/>
          </a:xfrm>
          <a:prstGeom prst="rect">
            <a:avLst/>
          </a:prstGeom>
          <a:ln>
            <a:noFill/>
          </a:ln>
        </p:spPr>
        <p:txBody>
          <a:bodyPr vert="horz" lIns="0" tIns="54000" rIns="108000" bIns="54000" rtlCol="0" anchor="t" anchorCtr="0">
            <a:noAutofit/>
          </a:bodyPr>
          <a:lstStyle>
            <a:lvl1pPr>
              <a:defRPr lang="en-GB" noProof="0" dirty="0">
                <a:solidFill>
                  <a:schemeClr val="bg1"/>
                </a:solidFill>
              </a:defRPr>
            </a:lvl1pPr>
          </a:lstStyle>
          <a:p>
            <a:pPr lvl="0"/>
            <a:r>
              <a:rPr lang="en-GB" noProof="0" dirty="0"/>
              <a:t>Click to edit 2-line title 28 </a:t>
            </a:r>
            <a:r>
              <a:rPr lang="en-GB" noProof="0" dirty="0" err="1"/>
              <a:t>pt</a:t>
            </a:r>
            <a:endParaRPr lang="en-GB" noProof="0" dirty="0"/>
          </a:p>
        </p:txBody>
      </p:sp>
      <p:sp>
        <p:nvSpPr>
          <p:cNvPr id="3" name="Text Placeholder 2">
            <a:extLst>
              <a:ext uri="{FF2B5EF4-FFF2-40B4-BE49-F238E27FC236}">
                <a16:creationId xmlns:a16="http://schemas.microsoft.com/office/drawing/2014/main" id="{1AC9C2B3-B948-4524-B8DD-EB8D8764DBF1}"/>
              </a:ext>
            </a:extLst>
          </p:cNvPr>
          <p:cNvSpPr>
            <a:spLocks noGrp="1"/>
          </p:cNvSpPr>
          <p:nvPr>
            <p:ph type="body" sz="quarter" idx="19"/>
          </p:nvPr>
        </p:nvSpPr>
        <p:spPr>
          <a:xfrm>
            <a:off x="1580400" y="1799581"/>
            <a:ext cx="4464000" cy="3420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6" name="Picture 5" descr="A close up of a sign&#10;&#10;Description automatically generated">
            <a:extLst>
              <a:ext uri="{FF2B5EF4-FFF2-40B4-BE49-F238E27FC236}">
                <a16:creationId xmlns:a16="http://schemas.microsoft.com/office/drawing/2014/main" id="{D5C91451-91A9-4004-8948-11523154C9FF}"/>
              </a:ext>
            </a:extLst>
          </p:cNvPr>
          <p:cNvPicPr>
            <a:picLocks noChangeAspect="1"/>
          </p:cNvPicPr>
          <p:nvPr userDrawn="1"/>
        </p:nvPicPr>
        <p:blipFill>
          <a:blip r:embed="rId2"/>
          <a:stretch>
            <a:fillRect/>
          </a:stretch>
        </p:blipFill>
        <p:spPr>
          <a:xfrm>
            <a:off x="267370" y="546721"/>
            <a:ext cx="792000" cy="792000"/>
          </a:xfrm>
          <a:prstGeom prst="rect">
            <a:avLst/>
          </a:prstGeom>
        </p:spPr>
      </p:pic>
    </p:spTree>
    <p:extLst>
      <p:ext uri="{BB962C8B-B14F-4D97-AF65-F5344CB8AC3E}">
        <p14:creationId xmlns:p14="http://schemas.microsoft.com/office/powerpoint/2010/main" val="40363373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6_Standard - blank with mottostamp">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5E1346F-EA14-4F04-81A2-2F5EEDA1D2D2}"/>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3" name="Slide Number Placeholder 4">
            <a:extLst>
              <a:ext uri="{FF2B5EF4-FFF2-40B4-BE49-F238E27FC236}">
                <a16:creationId xmlns:a16="http://schemas.microsoft.com/office/drawing/2014/main" id="{43282D9C-7521-4806-BB6D-C2339086CFDA}"/>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Tree>
    <p:extLst>
      <p:ext uri="{BB962C8B-B14F-4D97-AF65-F5344CB8AC3E}">
        <p14:creationId xmlns:p14="http://schemas.microsoft.com/office/powerpoint/2010/main" val="2387800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b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47879" y="3429000"/>
            <a:ext cx="6835200" cy="1206000"/>
          </a:xfrm>
        </p:spPr>
        <p:txBody>
          <a:bodyPr anchor="b" anchorCtr="0">
            <a:noAutofit/>
          </a:bodyPr>
          <a:lstStyle>
            <a:lvl1pPr>
              <a:defRPr sz="3600">
                <a:solidFill>
                  <a:schemeClr val="bg1"/>
                </a:solidFill>
              </a:defRPr>
            </a:lvl1pPr>
          </a:lstStyle>
          <a:p>
            <a:r>
              <a:rPr lang="en-GB" noProof="0" dirty="0"/>
              <a:t>Click to edit title 36 </a:t>
            </a:r>
            <a:r>
              <a:rPr lang="en-GB" noProof="0" dirty="0" err="1"/>
              <a:t>pt</a:t>
            </a:r>
            <a:endParaRPr lang="en-GB" noProof="0" dirty="0"/>
          </a:p>
        </p:txBody>
      </p:sp>
      <p:sp>
        <p:nvSpPr>
          <p:cNvPr id="3" name="Subtitle 2"/>
          <p:cNvSpPr>
            <a:spLocks noGrp="1"/>
          </p:cNvSpPr>
          <p:nvPr>
            <p:ph type="subTitle" idx="1" hasCustomPrompt="1"/>
          </p:nvPr>
        </p:nvSpPr>
        <p:spPr>
          <a:xfrm>
            <a:off x="1047879" y="4688355"/>
            <a:ext cx="6835200" cy="1206000"/>
          </a:xfrm>
        </p:spPr>
        <p:txBody>
          <a:bodyPr>
            <a:noAutofit/>
          </a:bodyPr>
          <a:lstStyle>
            <a:lvl1pPr marL="0" indent="0" algn="l">
              <a:buNone/>
              <a:defRPr sz="2400" b="1" baseline="0">
                <a:solidFill>
                  <a:schemeClr val="bg1"/>
                </a:solidFill>
              </a:defRPr>
            </a:lvl1pPr>
            <a:lvl2pPr marL="544104" indent="0" algn="ctr">
              <a:buNone/>
              <a:defRPr>
                <a:solidFill>
                  <a:schemeClr val="tx1">
                    <a:tint val="75000"/>
                  </a:schemeClr>
                </a:solidFill>
              </a:defRPr>
            </a:lvl2pPr>
            <a:lvl3pPr marL="1088209" indent="0" algn="ctr">
              <a:buNone/>
              <a:defRPr>
                <a:solidFill>
                  <a:schemeClr val="tx1">
                    <a:tint val="75000"/>
                  </a:schemeClr>
                </a:solidFill>
              </a:defRPr>
            </a:lvl3pPr>
            <a:lvl4pPr marL="1632313" indent="0" algn="ctr">
              <a:buNone/>
              <a:defRPr>
                <a:solidFill>
                  <a:schemeClr val="tx1">
                    <a:tint val="75000"/>
                  </a:schemeClr>
                </a:solidFill>
              </a:defRPr>
            </a:lvl4pPr>
            <a:lvl5pPr marL="2176416" indent="0" algn="ctr">
              <a:buNone/>
              <a:defRPr>
                <a:solidFill>
                  <a:schemeClr val="tx1">
                    <a:tint val="75000"/>
                  </a:schemeClr>
                </a:solidFill>
              </a:defRPr>
            </a:lvl5pPr>
            <a:lvl6pPr marL="2720521" indent="0" algn="ctr">
              <a:buNone/>
              <a:defRPr>
                <a:solidFill>
                  <a:schemeClr val="tx1">
                    <a:tint val="75000"/>
                  </a:schemeClr>
                </a:solidFill>
              </a:defRPr>
            </a:lvl6pPr>
            <a:lvl7pPr marL="3264625" indent="0" algn="ctr">
              <a:buNone/>
              <a:defRPr>
                <a:solidFill>
                  <a:schemeClr val="tx1">
                    <a:tint val="75000"/>
                  </a:schemeClr>
                </a:solidFill>
              </a:defRPr>
            </a:lvl7pPr>
            <a:lvl8pPr marL="3808729" indent="0" algn="ctr">
              <a:buNone/>
              <a:defRPr>
                <a:solidFill>
                  <a:schemeClr val="tx1">
                    <a:tint val="75000"/>
                  </a:schemeClr>
                </a:solidFill>
              </a:defRPr>
            </a:lvl8pPr>
            <a:lvl9pPr marL="4352834" indent="0" algn="ctr">
              <a:buNone/>
              <a:defRPr>
                <a:solidFill>
                  <a:schemeClr val="tx1">
                    <a:tint val="75000"/>
                  </a:schemeClr>
                </a:solidFill>
              </a:defRPr>
            </a:lvl9pPr>
          </a:lstStyle>
          <a:p>
            <a:r>
              <a:rPr lang="en-GB" noProof="0" dirty="0"/>
              <a:t>Click to edit subtitle 24 </a:t>
            </a:r>
            <a:r>
              <a:rPr lang="en-GB" noProof="0" dirty="0" err="1"/>
              <a:t>pt</a:t>
            </a:r>
            <a:endParaRPr lang="en-GB" noProof="0" dirty="0"/>
          </a:p>
        </p:txBody>
      </p:sp>
    </p:spTree>
    <p:extLst>
      <p:ext uri="{BB962C8B-B14F-4D97-AF65-F5344CB8AC3E}">
        <p14:creationId xmlns:p14="http://schemas.microsoft.com/office/powerpoint/2010/main" val="27374745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a_take away slide dark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24CB2-D768-4196-BDE2-8589091EFC32}"/>
              </a:ext>
            </a:extLst>
          </p:cNvPr>
          <p:cNvSpPr>
            <a:spLocks noGrp="1"/>
          </p:cNvSpPr>
          <p:nvPr>
            <p:ph type="title" hasCustomPrompt="1"/>
          </p:nvPr>
        </p:nvSpPr>
        <p:spPr/>
        <p:txBody>
          <a:bodyPr/>
          <a:lstStyle>
            <a:lvl1pPr>
              <a:defRPr>
                <a:solidFill>
                  <a:schemeClr val="bg1"/>
                </a:solidFill>
              </a:defRPr>
            </a:lvl1pPr>
          </a:lstStyle>
          <a:p>
            <a:r>
              <a:rPr lang="en-US" dirty="0"/>
              <a:t>Key Takeaways</a:t>
            </a:r>
            <a:endParaRPr lang="en-GB" dirty="0"/>
          </a:p>
        </p:txBody>
      </p:sp>
      <p:sp>
        <p:nvSpPr>
          <p:cNvPr id="3" name="Date Placeholder 2">
            <a:extLst>
              <a:ext uri="{FF2B5EF4-FFF2-40B4-BE49-F238E27FC236}">
                <a16:creationId xmlns:a16="http://schemas.microsoft.com/office/drawing/2014/main" id="{BB29993C-EC06-4469-8773-512CBD890CA7}"/>
              </a:ext>
            </a:extLst>
          </p:cNvPr>
          <p:cNvSpPr>
            <a:spLocks noGrp="1"/>
          </p:cNvSpPr>
          <p:nvPr>
            <p:ph type="dt" sz="half" idx="10"/>
          </p:nvPr>
        </p:nvSpPr>
        <p:spPr/>
        <p:txBody>
          <a:bodyPr/>
          <a:lstStyle/>
          <a:p>
            <a:r>
              <a:rPr lang="en-US"/>
              <a:t>Initials/YYYY-MM-DD</a:t>
            </a:r>
            <a:endParaRPr lang="en-GB" dirty="0"/>
          </a:p>
        </p:txBody>
      </p:sp>
      <p:sp>
        <p:nvSpPr>
          <p:cNvPr id="4" name="Slide Number Placeholder 3">
            <a:extLst>
              <a:ext uri="{FF2B5EF4-FFF2-40B4-BE49-F238E27FC236}">
                <a16:creationId xmlns:a16="http://schemas.microsoft.com/office/drawing/2014/main" id="{6180E895-DB90-4FC4-BEB8-1FA04F15E1C5}"/>
              </a:ext>
            </a:extLst>
          </p:cNvPr>
          <p:cNvSpPr>
            <a:spLocks noGrp="1"/>
          </p:cNvSpPr>
          <p:nvPr>
            <p:ph type="sldNum" sz="quarter" idx="11"/>
          </p:nvPr>
        </p:nvSpPr>
        <p:spPr/>
        <p:txBody>
          <a:bodyPr/>
          <a:lstStyle/>
          <a:p>
            <a:fld id="{6DBB0C6A-B416-463A-A4D5-45910E1EA918}" type="slidenum">
              <a:rPr lang="en-GB" smtClean="0"/>
              <a:pPr/>
              <a:t>‹#›</a:t>
            </a:fld>
            <a:endParaRPr lang="en-GB" dirty="0"/>
          </a:p>
        </p:txBody>
      </p:sp>
      <p:pic>
        <p:nvPicPr>
          <p:cNvPr id="5" name="Picture 4" descr="A close up of a sign&#10;&#10;Description automatically generated">
            <a:extLst>
              <a:ext uri="{FF2B5EF4-FFF2-40B4-BE49-F238E27FC236}">
                <a16:creationId xmlns:a16="http://schemas.microsoft.com/office/drawing/2014/main" id="{10EC9389-C25A-4799-B99F-86E7FC849246}"/>
              </a:ext>
            </a:extLst>
          </p:cNvPr>
          <p:cNvPicPr>
            <a:picLocks noChangeAspect="1"/>
          </p:cNvPicPr>
          <p:nvPr userDrawn="1"/>
        </p:nvPicPr>
        <p:blipFill>
          <a:blip r:embed="rId2"/>
          <a:stretch>
            <a:fillRect/>
          </a:stretch>
        </p:blipFill>
        <p:spPr>
          <a:xfrm>
            <a:off x="267370" y="546721"/>
            <a:ext cx="792000" cy="792000"/>
          </a:xfrm>
          <a:prstGeom prst="rect">
            <a:avLst/>
          </a:prstGeom>
        </p:spPr>
      </p:pic>
      <p:sp>
        <p:nvSpPr>
          <p:cNvPr id="6" name="Text Placeholder 2">
            <a:extLst>
              <a:ext uri="{FF2B5EF4-FFF2-40B4-BE49-F238E27FC236}">
                <a16:creationId xmlns:a16="http://schemas.microsoft.com/office/drawing/2014/main" id="{80FEFE6C-C659-48C1-8A35-AAFB505700FD}"/>
              </a:ext>
            </a:extLst>
          </p:cNvPr>
          <p:cNvSpPr>
            <a:spLocks noGrp="1"/>
          </p:cNvSpPr>
          <p:nvPr>
            <p:ph type="body" sz="quarter" idx="19" hasCustomPrompt="1"/>
          </p:nvPr>
        </p:nvSpPr>
        <p:spPr>
          <a:xfrm>
            <a:off x="1580400" y="1267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7" name="Text Placeholder 2">
            <a:extLst>
              <a:ext uri="{FF2B5EF4-FFF2-40B4-BE49-F238E27FC236}">
                <a16:creationId xmlns:a16="http://schemas.microsoft.com/office/drawing/2014/main" id="{D6CCD7AC-96D2-48D5-BCD1-E7E5AC06B823}"/>
              </a:ext>
            </a:extLst>
          </p:cNvPr>
          <p:cNvSpPr>
            <a:spLocks noGrp="1"/>
          </p:cNvSpPr>
          <p:nvPr>
            <p:ph type="body" sz="quarter" idx="20" hasCustomPrompt="1"/>
          </p:nvPr>
        </p:nvSpPr>
        <p:spPr>
          <a:xfrm>
            <a:off x="1580400" y="2329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8" name="Text Placeholder 2">
            <a:extLst>
              <a:ext uri="{FF2B5EF4-FFF2-40B4-BE49-F238E27FC236}">
                <a16:creationId xmlns:a16="http://schemas.microsoft.com/office/drawing/2014/main" id="{9F1D9F1D-C383-4296-B2CD-F5C281C8A07D}"/>
              </a:ext>
            </a:extLst>
          </p:cNvPr>
          <p:cNvSpPr>
            <a:spLocks noGrp="1"/>
          </p:cNvSpPr>
          <p:nvPr>
            <p:ph type="body" sz="quarter" idx="21" hasCustomPrompt="1"/>
          </p:nvPr>
        </p:nvSpPr>
        <p:spPr>
          <a:xfrm>
            <a:off x="1580400" y="3391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9" name="Text Placeholder 2">
            <a:extLst>
              <a:ext uri="{FF2B5EF4-FFF2-40B4-BE49-F238E27FC236}">
                <a16:creationId xmlns:a16="http://schemas.microsoft.com/office/drawing/2014/main" id="{75F804BA-1E5E-4556-9C47-9EC12090552A}"/>
              </a:ext>
            </a:extLst>
          </p:cNvPr>
          <p:cNvSpPr>
            <a:spLocks noGrp="1"/>
          </p:cNvSpPr>
          <p:nvPr>
            <p:ph type="body" sz="quarter" idx="22" hasCustomPrompt="1"/>
          </p:nvPr>
        </p:nvSpPr>
        <p:spPr>
          <a:xfrm>
            <a:off x="1580400" y="4453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10" name="Text Placeholder 2">
            <a:extLst>
              <a:ext uri="{FF2B5EF4-FFF2-40B4-BE49-F238E27FC236}">
                <a16:creationId xmlns:a16="http://schemas.microsoft.com/office/drawing/2014/main" id="{8EB233EA-307B-4FBD-8DF7-A55D609E5F12}"/>
              </a:ext>
            </a:extLst>
          </p:cNvPr>
          <p:cNvSpPr>
            <a:spLocks noGrp="1"/>
          </p:cNvSpPr>
          <p:nvPr>
            <p:ph type="body" sz="quarter" idx="23" hasCustomPrompt="1"/>
          </p:nvPr>
        </p:nvSpPr>
        <p:spPr>
          <a:xfrm>
            <a:off x="1580400" y="5515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077030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b_take away slide bright blue">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1737046D-9DD3-47CF-82E6-878B08CBF7E7}"/>
              </a:ext>
            </a:extLst>
          </p:cNvPr>
          <p:cNvPicPr>
            <a:picLocks noChangeAspect="1"/>
          </p:cNvPicPr>
          <p:nvPr userDrawn="1"/>
        </p:nvPicPr>
        <p:blipFill>
          <a:blip r:embed="rId2"/>
          <a:stretch>
            <a:fillRect/>
          </a:stretch>
        </p:blipFill>
        <p:spPr>
          <a:xfrm>
            <a:off x="267370" y="546721"/>
            <a:ext cx="792000" cy="792000"/>
          </a:xfrm>
          <a:prstGeom prst="rect">
            <a:avLst/>
          </a:prstGeom>
        </p:spPr>
      </p:pic>
      <p:sp>
        <p:nvSpPr>
          <p:cNvPr id="7" name="Title Placeholder 1">
            <a:extLst>
              <a:ext uri="{FF2B5EF4-FFF2-40B4-BE49-F238E27FC236}">
                <a16:creationId xmlns:a16="http://schemas.microsoft.com/office/drawing/2014/main" id="{DDF082A9-6B0C-4A74-BBE6-4EC1B3B1AB9F}"/>
              </a:ext>
            </a:extLst>
          </p:cNvPr>
          <p:cNvSpPr>
            <a:spLocks noGrp="1"/>
          </p:cNvSpPr>
          <p:nvPr>
            <p:ph type="title" hasCustomPrompt="1"/>
          </p:nvPr>
        </p:nvSpPr>
        <p:spPr>
          <a:xfrm>
            <a:off x="1581091" y="482400"/>
            <a:ext cx="9925661" cy="432000"/>
          </a:xfrm>
          <a:prstGeom prst="rect">
            <a:avLst/>
          </a:prstGeom>
        </p:spPr>
        <p:txBody>
          <a:bodyPr vert="horz" lIns="0" tIns="54466" rIns="108932" bIns="54466" rtlCol="0" anchor="t" anchorCtr="0">
            <a:noAutofit/>
          </a:bodyPr>
          <a:lstStyle>
            <a:lvl1pPr>
              <a:defRPr>
                <a:solidFill>
                  <a:schemeClr val="bg1"/>
                </a:solidFill>
              </a:defRPr>
            </a:lvl1pPr>
          </a:lstStyle>
          <a:p>
            <a:r>
              <a:rPr lang="en-GB" noProof="0" dirty="0"/>
              <a:t>Key takeaways</a:t>
            </a:r>
          </a:p>
        </p:txBody>
      </p:sp>
      <p:sp>
        <p:nvSpPr>
          <p:cNvPr id="17" name="Text Placeholder 2">
            <a:extLst>
              <a:ext uri="{FF2B5EF4-FFF2-40B4-BE49-F238E27FC236}">
                <a16:creationId xmlns:a16="http://schemas.microsoft.com/office/drawing/2014/main" id="{56F35C64-E0FA-47EC-A7F3-427442096923}"/>
              </a:ext>
            </a:extLst>
          </p:cNvPr>
          <p:cNvSpPr>
            <a:spLocks noGrp="1"/>
          </p:cNvSpPr>
          <p:nvPr>
            <p:ph type="body" sz="quarter" idx="19" hasCustomPrompt="1"/>
          </p:nvPr>
        </p:nvSpPr>
        <p:spPr>
          <a:xfrm>
            <a:off x="1580400" y="1267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18" name="Text Placeholder 2">
            <a:extLst>
              <a:ext uri="{FF2B5EF4-FFF2-40B4-BE49-F238E27FC236}">
                <a16:creationId xmlns:a16="http://schemas.microsoft.com/office/drawing/2014/main" id="{25FECF27-23A4-4429-A4B4-221A1C3B0237}"/>
              </a:ext>
            </a:extLst>
          </p:cNvPr>
          <p:cNvSpPr>
            <a:spLocks noGrp="1"/>
          </p:cNvSpPr>
          <p:nvPr>
            <p:ph type="body" sz="quarter" idx="20" hasCustomPrompt="1"/>
          </p:nvPr>
        </p:nvSpPr>
        <p:spPr>
          <a:xfrm>
            <a:off x="1580400" y="2329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19" name="Text Placeholder 2">
            <a:extLst>
              <a:ext uri="{FF2B5EF4-FFF2-40B4-BE49-F238E27FC236}">
                <a16:creationId xmlns:a16="http://schemas.microsoft.com/office/drawing/2014/main" id="{3DFFBEB9-6663-40FE-B63E-6ED3D53A329C}"/>
              </a:ext>
            </a:extLst>
          </p:cNvPr>
          <p:cNvSpPr>
            <a:spLocks noGrp="1"/>
          </p:cNvSpPr>
          <p:nvPr>
            <p:ph type="body" sz="quarter" idx="21" hasCustomPrompt="1"/>
          </p:nvPr>
        </p:nvSpPr>
        <p:spPr>
          <a:xfrm>
            <a:off x="1580400" y="3391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20" name="Text Placeholder 2">
            <a:extLst>
              <a:ext uri="{FF2B5EF4-FFF2-40B4-BE49-F238E27FC236}">
                <a16:creationId xmlns:a16="http://schemas.microsoft.com/office/drawing/2014/main" id="{50F883F5-B823-43DC-9D64-9E38AEBFE92E}"/>
              </a:ext>
            </a:extLst>
          </p:cNvPr>
          <p:cNvSpPr>
            <a:spLocks noGrp="1"/>
          </p:cNvSpPr>
          <p:nvPr>
            <p:ph type="body" sz="quarter" idx="22" hasCustomPrompt="1"/>
          </p:nvPr>
        </p:nvSpPr>
        <p:spPr>
          <a:xfrm>
            <a:off x="1580400" y="4453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21" name="Text Placeholder 2">
            <a:extLst>
              <a:ext uri="{FF2B5EF4-FFF2-40B4-BE49-F238E27FC236}">
                <a16:creationId xmlns:a16="http://schemas.microsoft.com/office/drawing/2014/main" id="{6BCB933A-1CE0-460F-B37B-3F6DACE5E3F8}"/>
              </a:ext>
            </a:extLst>
          </p:cNvPr>
          <p:cNvSpPr>
            <a:spLocks noGrp="1"/>
          </p:cNvSpPr>
          <p:nvPr>
            <p:ph type="body" sz="quarter" idx="23" hasCustomPrompt="1"/>
          </p:nvPr>
        </p:nvSpPr>
        <p:spPr>
          <a:xfrm>
            <a:off x="1580400" y="5515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1782004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c_take away slide bright blue with pictur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A0509982-74C0-4B85-848F-DBBC54BA60A0}"/>
              </a:ext>
            </a:extLst>
          </p:cNvPr>
          <p:cNvSpPr>
            <a:spLocks noGrp="1"/>
          </p:cNvSpPr>
          <p:nvPr>
            <p:ph type="pic" sz="quarter" idx="18" hasCustomPrompt="1"/>
          </p:nvPr>
        </p:nvSpPr>
        <p:spPr>
          <a:xfrm>
            <a:off x="9136496" y="0"/>
            <a:ext cx="3096000" cy="6858000"/>
          </a:xfrm>
          <a:solidFill>
            <a:schemeClr val="bg1"/>
          </a:solidFill>
          <a:ln>
            <a:noFill/>
          </a:ln>
        </p:spPr>
        <p:txBody>
          <a:bodyPr lIns="360000" bIns="1584000" anchor="ctr" anchorCtr="1"/>
          <a:lstStyle>
            <a:lvl1pPr marL="0" indent="0" algn="l">
              <a:buNone/>
              <a:defRPr>
                <a:solidFill>
                  <a:schemeClr val="accent6"/>
                </a:solidFill>
              </a:defRPr>
            </a:lvl1pPr>
          </a:lstStyle>
          <a:p>
            <a:r>
              <a:rPr lang="en-GB" dirty="0"/>
              <a:t>Click on icon to insert picture</a:t>
            </a:r>
          </a:p>
        </p:txBody>
      </p:sp>
      <p:sp>
        <p:nvSpPr>
          <p:cNvPr id="10" name="Rectangle 100">
            <a:extLst>
              <a:ext uri="{FF2B5EF4-FFF2-40B4-BE49-F238E27FC236}">
                <a16:creationId xmlns:a16="http://schemas.microsoft.com/office/drawing/2014/main" id="{EB9A9340-CB57-4654-ACED-55ECF27AA93D}"/>
              </a:ext>
            </a:extLst>
          </p:cNvPr>
          <p:cNvSpPr/>
          <p:nvPr userDrawn="1"/>
        </p:nvSpPr>
        <p:spPr>
          <a:xfrm rot="5400000">
            <a:off x="5971802" y="3142937"/>
            <a:ext cx="6912000" cy="582613"/>
          </a:xfrm>
          <a:prstGeom prst="rect">
            <a:avLst/>
          </a:prstGeom>
          <a:gradFill>
            <a:gsLst>
              <a:gs pos="96000">
                <a:schemeClr val="accent2">
                  <a:lumMod val="100000"/>
                </a:schemeClr>
              </a:gs>
              <a:gs pos="0">
                <a:schemeClr val="accent2">
                  <a:alpha val="63000"/>
                </a:schemeClr>
              </a:gs>
              <a:gs pos="87000">
                <a:schemeClr val="accent2">
                  <a:lumMod val="10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A close up of a sign&#10;&#10;Description automatically generated">
            <a:extLst>
              <a:ext uri="{FF2B5EF4-FFF2-40B4-BE49-F238E27FC236}">
                <a16:creationId xmlns:a16="http://schemas.microsoft.com/office/drawing/2014/main" id="{28B2B658-BDF9-4557-855A-7950BB794FA3}"/>
              </a:ext>
            </a:extLst>
          </p:cNvPr>
          <p:cNvPicPr>
            <a:picLocks noChangeAspect="1"/>
          </p:cNvPicPr>
          <p:nvPr userDrawn="1"/>
        </p:nvPicPr>
        <p:blipFill>
          <a:blip r:embed="rId2"/>
          <a:stretch>
            <a:fillRect/>
          </a:stretch>
        </p:blipFill>
        <p:spPr>
          <a:xfrm>
            <a:off x="267370" y="546721"/>
            <a:ext cx="792000" cy="792000"/>
          </a:xfrm>
          <a:prstGeom prst="rect">
            <a:avLst/>
          </a:prstGeom>
        </p:spPr>
      </p:pic>
      <p:sp>
        <p:nvSpPr>
          <p:cNvPr id="16" name="Title Placeholder 1">
            <a:extLst>
              <a:ext uri="{FF2B5EF4-FFF2-40B4-BE49-F238E27FC236}">
                <a16:creationId xmlns:a16="http://schemas.microsoft.com/office/drawing/2014/main" id="{EE78491F-9729-474C-A8F1-6A3ECB06D1F3}"/>
              </a:ext>
            </a:extLst>
          </p:cNvPr>
          <p:cNvSpPr>
            <a:spLocks noGrp="1"/>
          </p:cNvSpPr>
          <p:nvPr>
            <p:ph type="title" hasCustomPrompt="1"/>
          </p:nvPr>
        </p:nvSpPr>
        <p:spPr>
          <a:xfrm>
            <a:off x="1581091" y="482400"/>
            <a:ext cx="7405200" cy="432000"/>
          </a:xfrm>
          <a:prstGeom prst="rect">
            <a:avLst/>
          </a:prstGeom>
        </p:spPr>
        <p:txBody>
          <a:bodyPr vert="horz" lIns="0" tIns="54466" rIns="108932" bIns="54466" rtlCol="0" anchor="t" anchorCtr="0">
            <a:noAutofit/>
          </a:bodyPr>
          <a:lstStyle>
            <a:lvl1pPr>
              <a:defRPr>
                <a:solidFill>
                  <a:schemeClr val="bg1"/>
                </a:solidFill>
              </a:defRPr>
            </a:lvl1pPr>
          </a:lstStyle>
          <a:p>
            <a:r>
              <a:rPr lang="en-GB" noProof="0" dirty="0"/>
              <a:t>Key takeaways</a:t>
            </a:r>
          </a:p>
        </p:txBody>
      </p:sp>
      <p:sp>
        <p:nvSpPr>
          <p:cNvPr id="21" name="Text Placeholder 2">
            <a:extLst>
              <a:ext uri="{FF2B5EF4-FFF2-40B4-BE49-F238E27FC236}">
                <a16:creationId xmlns:a16="http://schemas.microsoft.com/office/drawing/2014/main" id="{F63D33D9-E5FD-43A0-9CA9-7DAF0BEF0A4D}"/>
              </a:ext>
            </a:extLst>
          </p:cNvPr>
          <p:cNvSpPr>
            <a:spLocks noGrp="1"/>
          </p:cNvSpPr>
          <p:nvPr>
            <p:ph type="body" sz="quarter" idx="19" hasCustomPrompt="1"/>
          </p:nvPr>
        </p:nvSpPr>
        <p:spPr>
          <a:xfrm>
            <a:off x="1580400" y="1267200"/>
            <a:ext cx="740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22" name="Text Placeholder 2">
            <a:extLst>
              <a:ext uri="{FF2B5EF4-FFF2-40B4-BE49-F238E27FC236}">
                <a16:creationId xmlns:a16="http://schemas.microsoft.com/office/drawing/2014/main" id="{B58BB833-5C43-426D-BE44-B75E8F08C721}"/>
              </a:ext>
            </a:extLst>
          </p:cNvPr>
          <p:cNvSpPr>
            <a:spLocks noGrp="1"/>
          </p:cNvSpPr>
          <p:nvPr>
            <p:ph type="body" sz="quarter" idx="20" hasCustomPrompt="1"/>
          </p:nvPr>
        </p:nvSpPr>
        <p:spPr>
          <a:xfrm>
            <a:off x="1580400" y="2329200"/>
            <a:ext cx="740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23" name="Text Placeholder 2">
            <a:extLst>
              <a:ext uri="{FF2B5EF4-FFF2-40B4-BE49-F238E27FC236}">
                <a16:creationId xmlns:a16="http://schemas.microsoft.com/office/drawing/2014/main" id="{09AFC0D7-E3AB-4A71-ABEE-67163ACFFD12}"/>
              </a:ext>
            </a:extLst>
          </p:cNvPr>
          <p:cNvSpPr>
            <a:spLocks noGrp="1"/>
          </p:cNvSpPr>
          <p:nvPr>
            <p:ph type="body" sz="quarter" idx="21" hasCustomPrompt="1"/>
          </p:nvPr>
        </p:nvSpPr>
        <p:spPr>
          <a:xfrm>
            <a:off x="1580400" y="3391200"/>
            <a:ext cx="740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24" name="Text Placeholder 2">
            <a:extLst>
              <a:ext uri="{FF2B5EF4-FFF2-40B4-BE49-F238E27FC236}">
                <a16:creationId xmlns:a16="http://schemas.microsoft.com/office/drawing/2014/main" id="{819B04BF-35B4-4C6B-BC14-802EFF2CB9E6}"/>
              </a:ext>
            </a:extLst>
          </p:cNvPr>
          <p:cNvSpPr>
            <a:spLocks noGrp="1"/>
          </p:cNvSpPr>
          <p:nvPr>
            <p:ph type="body" sz="quarter" idx="22" hasCustomPrompt="1"/>
          </p:nvPr>
        </p:nvSpPr>
        <p:spPr>
          <a:xfrm>
            <a:off x="1580400" y="4453200"/>
            <a:ext cx="740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25" name="Text Placeholder 2">
            <a:extLst>
              <a:ext uri="{FF2B5EF4-FFF2-40B4-BE49-F238E27FC236}">
                <a16:creationId xmlns:a16="http://schemas.microsoft.com/office/drawing/2014/main" id="{6689726A-BD97-4661-8362-D2844104F474}"/>
              </a:ext>
            </a:extLst>
          </p:cNvPr>
          <p:cNvSpPr>
            <a:spLocks noGrp="1"/>
          </p:cNvSpPr>
          <p:nvPr>
            <p:ph type="body" sz="quarter" idx="23" hasCustomPrompt="1"/>
          </p:nvPr>
        </p:nvSpPr>
        <p:spPr>
          <a:xfrm>
            <a:off x="1580400" y="5515200"/>
            <a:ext cx="740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8053347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a_end slide with boiler plate">
    <p:spTree>
      <p:nvGrpSpPr>
        <p:cNvPr id="1" name=""/>
        <p:cNvGrpSpPr/>
        <p:nvPr/>
      </p:nvGrpSpPr>
      <p:grpSpPr>
        <a:xfrm>
          <a:off x="0" y="0"/>
          <a:ext cx="0" cy="0"/>
          <a:chOff x="0" y="0"/>
          <a:chExt cx="0" cy="0"/>
        </a:xfrm>
      </p:grpSpPr>
      <p:pic>
        <p:nvPicPr>
          <p:cNvPr id="3" name="Picture 2" descr="A picture containing drawing, plate&#10;&#10;Description automatically generated">
            <a:extLst>
              <a:ext uri="{FF2B5EF4-FFF2-40B4-BE49-F238E27FC236}">
                <a16:creationId xmlns:a16="http://schemas.microsoft.com/office/drawing/2014/main" id="{71AFFD28-CBC9-4193-8D61-EC59B9D18C53}"/>
              </a:ext>
            </a:extLst>
          </p:cNvPr>
          <p:cNvPicPr>
            <a:picLocks noChangeAspect="1"/>
          </p:cNvPicPr>
          <p:nvPr userDrawn="1"/>
        </p:nvPicPr>
        <p:blipFill>
          <a:blip r:embed="rId2"/>
          <a:stretch>
            <a:fillRect/>
          </a:stretch>
        </p:blipFill>
        <p:spPr>
          <a:xfrm>
            <a:off x="4088824" y="2024497"/>
            <a:ext cx="4090908" cy="1080000"/>
          </a:xfrm>
          <a:prstGeom prst="rect">
            <a:avLst/>
          </a:prstGeom>
        </p:spPr>
      </p:pic>
      <p:sp>
        <p:nvSpPr>
          <p:cNvPr id="4" name="TextBox 3">
            <a:extLst>
              <a:ext uri="{FF2B5EF4-FFF2-40B4-BE49-F238E27FC236}">
                <a16:creationId xmlns:a16="http://schemas.microsoft.com/office/drawing/2014/main" id="{CACFA06E-EDA6-4157-91AD-43486920D80A}"/>
              </a:ext>
            </a:extLst>
          </p:cNvPr>
          <p:cNvSpPr txBox="1"/>
          <p:nvPr userDrawn="1"/>
        </p:nvSpPr>
        <p:spPr>
          <a:xfrm>
            <a:off x="2296664" y="3884064"/>
            <a:ext cx="7596000" cy="2070000"/>
          </a:xfrm>
          <a:prstGeom prst="rect">
            <a:avLst/>
          </a:prstGeom>
        </p:spPr>
        <p:txBody>
          <a:bodyPr vert="horz" lIns="0" tIns="54000" rIns="108000" bIns="54000" rtlCol="0" anchor="t">
            <a:noAutofit/>
          </a:bodyPr>
          <a:lstStyle>
            <a:lvl1pPr marR="0" lvl="0" indent="0" algn="ctr" defTabSz="1088236" fontAlgn="base">
              <a:lnSpc>
                <a:spcPct val="150000"/>
              </a:lnSpc>
              <a:spcBef>
                <a:spcPts val="599"/>
              </a:spcBef>
              <a:spcAft>
                <a:spcPts val="0"/>
              </a:spcAft>
              <a:buClr>
                <a:srgbClr val="023F88"/>
              </a:buClr>
              <a:buSzPct val="60000"/>
              <a:buFont typeface="Arial" pitchFamily="34" charset="0"/>
              <a:buNone/>
              <a:tabLst/>
              <a:defRPr kumimoji="0" sz="1400" b="0" i="0" u="none" strike="noStrike" cap="none" spc="0" normalizeH="0" baseline="0">
                <a:ln>
                  <a:noFill/>
                </a:ln>
                <a:solidFill>
                  <a:srgbClr val="FFFFFF"/>
                </a:solidFill>
                <a:effectLst/>
                <a:uLnTx/>
                <a:uFillTx/>
                <a:ea typeface="Times New Roman" panose="02020603050405020304" pitchFamily="18" charset="0"/>
                <a:cs typeface="Times New Roman" panose="02020603050405020304" pitchFamily="18" charset="0"/>
              </a:defRPr>
            </a:lvl1pPr>
            <a:lvl2pPr marL="539460" indent="-180794" defTabSz="1088236">
              <a:lnSpc>
                <a:spcPts val="2398"/>
              </a:lnSpc>
              <a:spcBef>
                <a:spcPts val="599"/>
              </a:spcBef>
              <a:buClr>
                <a:schemeClr val="tx2"/>
              </a:buClr>
              <a:buSzPct val="80000"/>
              <a:buFont typeface="Arial" pitchFamily="34" charset="0"/>
              <a:buChar char="−"/>
              <a:defRPr sz="1998"/>
            </a:lvl2pPr>
            <a:lvl3pPr marL="719280" indent="-179820" defTabSz="1088236">
              <a:lnSpc>
                <a:spcPts val="2398"/>
              </a:lnSpc>
              <a:spcBef>
                <a:spcPts val="599"/>
              </a:spcBef>
              <a:buClr>
                <a:schemeClr val="tx2"/>
              </a:buClr>
              <a:buSzPct val="80000"/>
              <a:buFont typeface="Arial" pitchFamily="34" charset="0"/>
              <a:buChar char="−"/>
              <a:defRPr sz="1998"/>
            </a:lvl3pPr>
            <a:lvl4pPr marL="899100" indent="-180794" defTabSz="1088236">
              <a:lnSpc>
                <a:spcPts val="2398"/>
              </a:lnSpc>
              <a:spcBef>
                <a:spcPts val="599"/>
              </a:spcBef>
              <a:buClr>
                <a:schemeClr val="tx2"/>
              </a:buClr>
              <a:buSzPct val="80000"/>
              <a:buFont typeface="Arial" pitchFamily="34" charset="0"/>
              <a:buChar char="−"/>
              <a:defRPr sz="1998"/>
            </a:lvl4pPr>
            <a:lvl5pPr marL="1078920" indent="-180794" defTabSz="1088236">
              <a:lnSpc>
                <a:spcPts val="2398"/>
              </a:lnSpc>
              <a:spcBef>
                <a:spcPts val="599"/>
              </a:spcBef>
              <a:buClr>
                <a:schemeClr val="tx2"/>
              </a:buClr>
              <a:buSzPct val="80000"/>
              <a:buFont typeface="Arial" pitchFamily="34" charset="0"/>
              <a:buChar char="−"/>
              <a:defRPr sz="1998"/>
            </a:lvl5pPr>
            <a:lvl6pPr marL="1178922" indent="0" defTabSz="1088236">
              <a:lnSpc>
                <a:spcPts val="2856"/>
              </a:lnSpc>
              <a:spcBef>
                <a:spcPts val="0"/>
              </a:spcBef>
              <a:buFontTx/>
              <a:buNone/>
              <a:defRPr sz="2398"/>
            </a:lvl6pPr>
            <a:lvl7pPr marL="1178922" indent="0" defTabSz="1088236">
              <a:spcBef>
                <a:spcPct val="20000"/>
              </a:spcBef>
              <a:buFontTx/>
              <a:buNone/>
              <a:defRPr sz="2398"/>
            </a:lvl7pPr>
            <a:lvl8pPr marL="4080883" indent="-272059" defTabSz="1088236">
              <a:spcBef>
                <a:spcPct val="20000"/>
              </a:spcBef>
              <a:buFont typeface="Arial" pitchFamily="34" charset="0"/>
              <a:buNone/>
              <a:defRPr sz="2398"/>
            </a:lvl8pPr>
            <a:lvl9pPr marL="4625000" indent="-272059" defTabSz="1088236">
              <a:spcBef>
                <a:spcPct val="20000"/>
              </a:spcBef>
              <a:buFont typeface="Arial" pitchFamily="34" charset="0"/>
              <a:buNone/>
              <a:defRPr sz="2398"/>
            </a:lvl9pPr>
          </a:lstStyle>
          <a:p>
            <a:pPr lvl="0"/>
            <a:r>
              <a:rPr lang="en-GB" noProof="0" dirty="0"/>
              <a:t>Tetra Pak is a world leading food processing and packaging solutions company. Working closely with our customers and suppliers, we provide safe, innovative and environmentally sound products that each day meet the needs of hundreds of millions of people in more than 160 countries. With more than 25,000 employees around the world, we believe in responsible industry leadership and a sustainable approach to business.</a:t>
            </a:r>
          </a:p>
          <a:p>
            <a:pPr lvl="0"/>
            <a:r>
              <a:rPr lang="sv-SE" noProof="0" dirty="0">
                <a:solidFill>
                  <a:schemeClr val="bg1"/>
                </a:solidFill>
                <a:hlinkClick r:id="rId3">
                  <a:extLst>
                    <a:ext uri="{A12FA001-AC4F-418D-AE19-62706E023703}">
                      <ahyp:hlinkClr xmlns:ahyp="http://schemas.microsoft.com/office/drawing/2018/hyperlinkcolor" val="tx"/>
                    </a:ext>
                  </a:extLst>
                </a:hlinkClick>
              </a:rPr>
              <a:t>www.tetrapak.com</a:t>
            </a:r>
            <a:endParaRPr lang="sv-SE" noProof="0" dirty="0">
              <a:solidFill>
                <a:schemeClr val="bg1"/>
              </a:solidFill>
            </a:endParaRPr>
          </a:p>
          <a:p>
            <a:pPr lvl="0"/>
            <a:endParaRPr lang="en-GB" dirty="0"/>
          </a:p>
        </p:txBody>
      </p:sp>
    </p:spTree>
    <p:extLst>
      <p:ext uri="{BB962C8B-B14F-4D97-AF65-F5344CB8AC3E}">
        <p14:creationId xmlns:p14="http://schemas.microsoft.com/office/powerpoint/2010/main" val="35806245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9b_end slide with 2-liner logo">
    <p:spTree>
      <p:nvGrpSpPr>
        <p:cNvPr id="1" name=""/>
        <p:cNvGrpSpPr/>
        <p:nvPr/>
      </p:nvGrpSpPr>
      <p:grpSpPr>
        <a:xfrm>
          <a:off x="0" y="0"/>
          <a:ext cx="0" cy="0"/>
          <a:chOff x="0" y="0"/>
          <a:chExt cx="0" cy="0"/>
        </a:xfrm>
      </p:grpSpPr>
      <p:pic>
        <p:nvPicPr>
          <p:cNvPr id="6" name="Picture 5" descr="A picture containing drawing, plate&#10;&#10;Description automatically generated">
            <a:extLst>
              <a:ext uri="{FF2B5EF4-FFF2-40B4-BE49-F238E27FC236}">
                <a16:creationId xmlns:a16="http://schemas.microsoft.com/office/drawing/2014/main" id="{DB706CD3-6298-4012-961A-F8D14AFA42A2}"/>
              </a:ext>
            </a:extLst>
          </p:cNvPr>
          <p:cNvPicPr>
            <a:picLocks noChangeAspect="1"/>
          </p:cNvPicPr>
          <p:nvPr userDrawn="1"/>
        </p:nvPicPr>
        <p:blipFill>
          <a:blip r:embed="rId2"/>
          <a:stretch>
            <a:fillRect/>
          </a:stretch>
        </p:blipFill>
        <p:spPr>
          <a:xfrm>
            <a:off x="4088824" y="2916710"/>
            <a:ext cx="4090908" cy="1080000"/>
          </a:xfrm>
          <a:prstGeom prst="rect">
            <a:avLst/>
          </a:prstGeom>
        </p:spPr>
      </p:pic>
    </p:spTree>
    <p:extLst>
      <p:ext uri="{BB962C8B-B14F-4D97-AF65-F5344CB8AC3E}">
        <p14:creationId xmlns:p14="http://schemas.microsoft.com/office/powerpoint/2010/main" val="8064725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009F907-060F-4940-B432-58E4242E23C2}"/>
              </a:ext>
            </a:extLst>
          </p:cNvPr>
          <p:cNvSpPr/>
          <p:nvPr userDrawn="1"/>
        </p:nvSpPr>
        <p:spPr>
          <a:xfrm>
            <a:off x="187037" y="477981"/>
            <a:ext cx="1039090" cy="9351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075666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7_Divi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BDB663-94E6-48C7-9550-8F129B8FD7B2}"/>
              </a:ext>
            </a:extLst>
          </p:cNvPr>
          <p:cNvSpPr/>
          <p:nvPr userDrawn="1"/>
        </p:nvSpPr>
        <p:spPr>
          <a:xfrm>
            <a:off x="0" y="4560888"/>
            <a:ext cx="12192000" cy="22971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p:cNvSpPr>
            <a:spLocks noGrp="1"/>
          </p:cNvSpPr>
          <p:nvPr>
            <p:ph type="subTitle" idx="1" hasCustomPrompt="1"/>
          </p:nvPr>
        </p:nvSpPr>
        <p:spPr>
          <a:xfrm>
            <a:off x="1580400" y="5507000"/>
            <a:ext cx="6835200" cy="1206000"/>
          </a:xfrm>
        </p:spPr>
        <p:txBody>
          <a:bodyPr>
            <a:noAutofit/>
          </a:bodyPr>
          <a:lstStyle>
            <a:lvl1pPr marL="0" indent="0" algn="l">
              <a:buNone/>
              <a:defRPr sz="2800" b="1" baseline="0">
                <a:solidFill>
                  <a:schemeClr val="bg1"/>
                </a:solidFill>
              </a:defRPr>
            </a:lvl1pPr>
            <a:lvl2pPr marL="544104" indent="0" algn="ctr">
              <a:buNone/>
              <a:defRPr>
                <a:solidFill>
                  <a:schemeClr val="tx1">
                    <a:tint val="75000"/>
                  </a:schemeClr>
                </a:solidFill>
              </a:defRPr>
            </a:lvl2pPr>
            <a:lvl3pPr marL="1088209" indent="0" algn="ctr">
              <a:buNone/>
              <a:defRPr>
                <a:solidFill>
                  <a:schemeClr val="tx1">
                    <a:tint val="75000"/>
                  </a:schemeClr>
                </a:solidFill>
              </a:defRPr>
            </a:lvl3pPr>
            <a:lvl4pPr marL="1632313" indent="0" algn="ctr">
              <a:buNone/>
              <a:defRPr>
                <a:solidFill>
                  <a:schemeClr val="tx1">
                    <a:tint val="75000"/>
                  </a:schemeClr>
                </a:solidFill>
              </a:defRPr>
            </a:lvl4pPr>
            <a:lvl5pPr marL="2176416" indent="0" algn="ctr">
              <a:buNone/>
              <a:defRPr>
                <a:solidFill>
                  <a:schemeClr val="tx1">
                    <a:tint val="75000"/>
                  </a:schemeClr>
                </a:solidFill>
              </a:defRPr>
            </a:lvl5pPr>
            <a:lvl6pPr marL="2720521" indent="0" algn="ctr">
              <a:buNone/>
              <a:defRPr>
                <a:solidFill>
                  <a:schemeClr val="tx1">
                    <a:tint val="75000"/>
                  </a:schemeClr>
                </a:solidFill>
              </a:defRPr>
            </a:lvl6pPr>
            <a:lvl7pPr marL="3264625" indent="0" algn="ctr">
              <a:buNone/>
              <a:defRPr>
                <a:solidFill>
                  <a:schemeClr val="tx1">
                    <a:tint val="75000"/>
                  </a:schemeClr>
                </a:solidFill>
              </a:defRPr>
            </a:lvl7pPr>
            <a:lvl8pPr marL="3808729" indent="0" algn="ctr">
              <a:buNone/>
              <a:defRPr>
                <a:solidFill>
                  <a:schemeClr val="tx1">
                    <a:tint val="75000"/>
                  </a:schemeClr>
                </a:solidFill>
              </a:defRPr>
            </a:lvl8pPr>
            <a:lvl9pPr marL="4352834" indent="0" algn="ctr">
              <a:buNone/>
              <a:defRPr>
                <a:solidFill>
                  <a:schemeClr val="tx1">
                    <a:tint val="75000"/>
                  </a:schemeClr>
                </a:solidFill>
              </a:defRPr>
            </a:lvl9pPr>
          </a:lstStyle>
          <a:p>
            <a:r>
              <a:rPr lang="en-US" dirty="0"/>
              <a:t>Click to edit BREAKER subtitle 28 </a:t>
            </a:r>
            <a:r>
              <a:rPr lang="en-US" dirty="0" err="1"/>
              <a:t>pt</a:t>
            </a:r>
            <a:endParaRPr lang="en-GB" dirty="0"/>
          </a:p>
        </p:txBody>
      </p:sp>
      <p:sp>
        <p:nvSpPr>
          <p:cNvPr id="6" name="Picture Placeholder 5">
            <a:extLst>
              <a:ext uri="{FF2B5EF4-FFF2-40B4-BE49-F238E27FC236}">
                <a16:creationId xmlns:a16="http://schemas.microsoft.com/office/drawing/2014/main" id="{BBAFE3D2-C1AF-47DC-A73C-A9255F1068DE}"/>
              </a:ext>
            </a:extLst>
          </p:cNvPr>
          <p:cNvSpPr>
            <a:spLocks noGrp="1"/>
          </p:cNvSpPr>
          <p:nvPr>
            <p:ph type="pic" sz="quarter" idx="11" hasCustomPrompt="1"/>
          </p:nvPr>
        </p:nvSpPr>
        <p:spPr>
          <a:xfrm>
            <a:off x="0" y="0"/>
            <a:ext cx="12192000" cy="4560888"/>
          </a:xfrm>
          <a:noFill/>
        </p:spPr>
        <p:txBody>
          <a:bodyPr bIns="828000" anchor="ctr" anchorCtr="1"/>
          <a:lstStyle>
            <a:lvl1pPr marL="0" indent="0" algn="ctr">
              <a:buNone/>
              <a:defRPr>
                <a:solidFill>
                  <a:schemeClr val="accent6"/>
                </a:solidFill>
              </a:defRPr>
            </a:lvl1pPr>
          </a:lstStyle>
          <a:p>
            <a:r>
              <a:rPr lang="en-GB" dirty="0"/>
              <a:t>Click on icon to insert picture</a:t>
            </a:r>
          </a:p>
        </p:txBody>
      </p:sp>
      <p:pic>
        <p:nvPicPr>
          <p:cNvPr id="9" name="Picture 8" descr="A close up of a sign&#10;&#10;Description automatically generated">
            <a:extLst>
              <a:ext uri="{FF2B5EF4-FFF2-40B4-BE49-F238E27FC236}">
                <a16:creationId xmlns:a16="http://schemas.microsoft.com/office/drawing/2014/main" id="{8C56EC7E-36CF-4B04-9708-0F296E68155A}"/>
              </a:ext>
            </a:extLst>
          </p:cNvPr>
          <p:cNvPicPr>
            <a:picLocks noChangeAspect="1"/>
          </p:cNvPicPr>
          <p:nvPr userDrawn="1"/>
        </p:nvPicPr>
        <p:blipFill>
          <a:blip r:embed="rId2"/>
          <a:stretch>
            <a:fillRect/>
          </a:stretch>
        </p:blipFill>
        <p:spPr>
          <a:xfrm>
            <a:off x="11052070" y="5507000"/>
            <a:ext cx="791135" cy="791135"/>
          </a:xfrm>
          <a:prstGeom prst="rect">
            <a:avLst/>
          </a:prstGeom>
        </p:spPr>
      </p:pic>
    </p:spTree>
    <p:extLst>
      <p:ext uri="{BB962C8B-B14F-4D97-AF65-F5344CB8AC3E}">
        <p14:creationId xmlns:p14="http://schemas.microsoft.com/office/powerpoint/2010/main" val="3614475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8_Divider 2">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80400" y="2826000"/>
            <a:ext cx="6835200" cy="1206000"/>
          </a:xfrm>
        </p:spPr>
        <p:txBody>
          <a:bodyPr>
            <a:noAutofit/>
          </a:bodyPr>
          <a:lstStyle>
            <a:lvl1pPr marL="0" indent="0" algn="l">
              <a:buNone/>
              <a:defRPr sz="2800" b="1" baseline="0">
                <a:solidFill>
                  <a:schemeClr val="tx1"/>
                </a:solidFill>
              </a:defRPr>
            </a:lvl1pPr>
            <a:lvl2pPr marL="544104" indent="0" algn="ctr">
              <a:buNone/>
              <a:defRPr>
                <a:solidFill>
                  <a:schemeClr val="tx1">
                    <a:tint val="75000"/>
                  </a:schemeClr>
                </a:solidFill>
              </a:defRPr>
            </a:lvl2pPr>
            <a:lvl3pPr marL="1088209" indent="0" algn="ctr">
              <a:buNone/>
              <a:defRPr>
                <a:solidFill>
                  <a:schemeClr val="tx1">
                    <a:tint val="75000"/>
                  </a:schemeClr>
                </a:solidFill>
              </a:defRPr>
            </a:lvl3pPr>
            <a:lvl4pPr marL="1632313" indent="0" algn="ctr">
              <a:buNone/>
              <a:defRPr>
                <a:solidFill>
                  <a:schemeClr val="tx1">
                    <a:tint val="75000"/>
                  </a:schemeClr>
                </a:solidFill>
              </a:defRPr>
            </a:lvl4pPr>
            <a:lvl5pPr marL="2176416" indent="0" algn="ctr">
              <a:buNone/>
              <a:defRPr>
                <a:solidFill>
                  <a:schemeClr val="tx1">
                    <a:tint val="75000"/>
                  </a:schemeClr>
                </a:solidFill>
              </a:defRPr>
            </a:lvl5pPr>
            <a:lvl6pPr marL="2720521" indent="0" algn="ctr">
              <a:buNone/>
              <a:defRPr>
                <a:solidFill>
                  <a:schemeClr val="tx1">
                    <a:tint val="75000"/>
                  </a:schemeClr>
                </a:solidFill>
              </a:defRPr>
            </a:lvl6pPr>
            <a:lvl7pPr marL="3264625" indent="0" algn="ctr">
              <a:buNone/>
              <a:defRPr>
                <a:solidFill>
                  <a:schemeClr val="tx1">
                    <a:tint val="75000"/>
                  </a:schemeClr>
                </a:solidFill>
              </a:defRPr>
            </a:lvl7pPr>
            <a:lvl8pPr marL="3808729" indent="0" algn="ctr">
              <a:buNone/>
              <a:defRPr>
                <a:solidFill>
                  <a:schemeClr val="tx1">
                    <a:tint val="75000"/>
                  </a:schemeClr>
                </a:solidFill>
              </a:defRPr>
            </a:lvl8pPr>
            <a:lvl9pPr marL="4352834" indent="0" algn="ctr">
              <a:buNone/>
              <a:defRPr>
                <a:solidFill>
                  <a:schemeClr val="tx1">
                    <a:tint val="75000"/>
                  </a:schemeClr>
                </a:solidFill>
              </a:defRPr>
            </a:lvl9pPr>
          </a:lstStyle>
          <a:p>
            <a:r>
              <a:rPr lang="en-US" dirty="0"/>
              <a:t>Click to edit BREAKER subtitle 28 </a:t>
            </a:r>
            <a:r>
              <a:rPr lang="en-US" dirty="0" err="1"/>
              <a:t>pt</a:t>
            </a:r>
            <a:endParaRPr lang="en-GB" dirty="0"/>
          </a:p>
        </p:txBody>
      </p:sp>
      <p:sp>
        <p:nvSpPr>
          <p:cNvPr id="5" name="Picture Placeholder 3">
            <a:extLst>
              <a:ext uri="{FF2B5EF4-FFF2-40B4-BE49-F238E27FC236}">
                <a16:creationId xmlns:a16="http://schemas.microsoft.com/office/drawing/2014/main" id="{43B049C7-3B44-4935-871B-CD6DE6FEFEAF}"/>
              </a:ext>
            </a:extLst>
          </p:cNvPr>
          <p:cNvSpPr>
            <a:spLocks noGrp="1"/>
          </p:cNvSpPr>
          <p:nvPr>
            <p:ph type="pic" sz="quarter" idx="18" hasCustomPrompt="1"/>
          </p:nvPr>
        </p:nvSpPr>
        <p:spPr>
          <a:xfrm>
            <a:off x="9096000" y="0"/>
            <a:ext cx="3096000" cy="6858000"/>
          </a:xfrm>
          <a:noFill/>
          <a:ln>
            <a:noFill/>
          </a:ln>
        </p:spPr>
        <p:txBody>
          <a:bodyPr lIns="108000" tIns="2484000" anchor="t" anchorCtr="1"/>
          <a:lstStyle>
            <a:lvl1pPr marL="0" indent="0" algn="l">
              <a:buNone/>
              <a:defRPr>
                <a:solidFill>
                  <a:schemeClr val="accent6"/>
                </a:solidFill>
              </a:defRPr>
            </a:lvl1pPr>
          </a:lstStyle>
          <a:p>
            <a:r>
              <a:rPr lang="en-GB" dirty="0"/>
              <a:t>Click on icon to insert picture</a:t>
            </a:r>
          </a:p>
        </p:txBody>
      </p:sp>
      <p:pic>
        <p:nvPicPr>
          <p:cNvPr id="6" name="Picture 5">
            <a:extLst>
              <a:ext uri="{FF2B5EF4-FFF2-40B4-BE49-F238E27FC236}">
                <a16:creationId xmlns:a16="http://schemas.microsoft.com/office/drawing/2014/main" id="{9A6696AE-4C59-40E9-A10C-567D42255786}"/>
              </a:ext>
            </a:extLst>
          </p:cNvPr>
          <p:cNvPicPr>
            <a:picLocks noChangeAspect="1"/>
          </p:cNvPicPr>
          <p:nvPr userDrawn="1"/>
        </p:nvPicPr>
        <p:blipFill>
          <a:blip r:embed="rId2"/>
          <a:srcRect/>
          <a:stretch/>
        </p:blipFill>
        <p:spPr>
          <a:xfrm>
            <a:off x="266614" y="546317"/>
            <a:ext cx="792000" cy="792000"/>
          </a:xfrm>
          <a:prstGeom prst="rect">
            <a:avLst/>
          </a:prstGeom>
        </p:spPr>
      </p:pic>
    </p:spTree>
    <p:extLst>
      <p:ext uri="{BB962C8B-B14F-4D97-AF65-F5344CB8AC3E}">
        <p14:creationId xmlns:p14="http://schemas.microsoft.com/office/powerpoint/2010/main" val="24633059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9_Divider 3">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80400" y="2826000"/>
            <a:ext cx="6835200" cy="1206000"/>
          </a:xfrm>
        </p:spPr>
        <p:txBody>
          <a:bodyPr>
            <a:noAutofit/>
          </a:bodyPr>
          <a:lstStyle>
            <a:lvl1pPr marL="0" indent="0" algn="l">
              <a:buNone/>
              <a:defRPr sz="2800" b="1" baseline="0">
                <a:solidFill>
                  <a:schemeClr val="bg1"/>
                </a:solidFill>
              </a:defRPr>
            </a:lvl1pPr>
            <a:lvl2pPr marL="544104" indent="0" algn="ctr">
              <a:buNone/>
              <a:defRPr>
                <a:solidFill>
                  <a:schemeClr val="tx1">
                    <a:tint val="75000"/>
                  </a:schemeClr>
                </a:solidFill>
              </a:defRPr>
            </a:lvl2pPr>
            <a:lvl3pPr marL="1088209" indent="0" algn="ctr">
              <a:buNone/>
              <a:defRPr>
                <a:solidFill>
                  <a:schemeClr val="tx1">
                    <a:tint val="75000"/>
                  </a:schemeClr>
                </a:solidFill>
              </a:defRPr>
            </a:lvl3pPr>
            <a:lvl4pPr marL="1632313" indent="0" algn="ctr">
              <a:buNone/>
              <a:defRPr>
                <a:solidFill>
                  <a:schemeClr val="tx1">
                    <a:tint val="75000"/>
                  </a:schemeClr>
                </a:solidFill>
              </a:defRPr>
            </a:lvl4pPr>
            <a:lvl5pPr marL="2176416" indent="0" algn="ctr">
              <a:buNone/>
              <a:defRPr>
                <a:solidFill>
                  <a:schemeClr val="tx1">
                    <a:tint val="75000"/>
                  </a:schemeClr>
                </a:solidFill>
              </a:defRPr>
            </a:lvl5pPr>
            <a:lvl6pPr marL="2720521" indent="0" algn="ctr">
              <a:buNone/>
              <a:defRPr>
                <a:solidFill>
                  <a:schemeClr val="tx1">
                    <a:tint val="75000"/>
                  </a:schemeClr>
                </a:solidFill>
              </a:defRPr>
            </a:lvl6pPr>
            <a:lvl7pPr marL="3264625" indent="0" algn="ctr">
              <a:buNone/>
              <a:defRPr>
                <a:solidFill>
                  <a:schemeClr val="tx1">
                    <a:tint val="75000"/>
                  </a:schemeClr>
                </a:solidFill>
              </a:defRPr>
            </a:lvl7pPr>
            <a:lvl8pPr marL="3808729" indent="0" algn="ctr">
              <a:buNone/>
              <a:defRPr>
                <a:solidFill>
                  <a:schemeClr val="tx1">
                    <a:tint val="75000"/>
                  </a:schemeClr>
                </a:solidFill>
              </a:defRPr>
            </a:lvl8pPr>
            <a:lvl9pPr marL="4352834" indent="0" algn="ctr">
              <a:buNone/>
              <a:defRPr>
                <a:solidFill>
                  <a:schemeClr val="tx1">
                    <a:tint val="75000"/>
                  </a:schemeClr>
                </a:solidFill>
              </a:defRPr>
            </a:lvl9pPr>
          </a:lstStyle>
          <a:p>
            <a:r>
              <a:rPr lang="en-US" dirty="0"/>
              <a:t>Click to edit BREAKER subtitle 28 </a:t>
            </a:r>
            <a:r>
              <a:rPr lang="en-US" dirty="0" err="1"/>
              <a:t>pt</a:t>
            </a:r>
            <a:endParaRPr lang="en-GB" dirty="0"/>
          </a:p>
        </p:txBody>
      </p:sp>
      <p:pic>
        <p:nvPicPr>
          <p:cNvPr id="5" name="Picture 4" descr="A close up of a sign&#10;&#10;Description automatically generated">
            <a:extLst>
              <a:ext uri="{FF2B5EF4-FFF2-40B4-BE49-F238E27FC236}">
                <a16:creationId xmlns:a16="http://schemas.microsoft.com/office/drawing/2014/main" id="{85B78A55-7DCE-4443-9CA0-442B6B7EFAC7}"/>
              </a:ext>
            </a:extLst>
          </p:cNvPr>
          <p:cNvPicPr>
            <a:picLocks noChangeAspect="1"/>
          </p:cNvPicPr>
          <p:nvPr userDrawn="1"/>
        </p:nvPicPr>
        <p:blipFill>
          <a:blip r:embed="rId2"/>
          <a:stretch>
            <a:fillRect/>
          </a:stretch>
        </p:blipFill>
        <p:spPr>
          <a:xfrm>
            <a:off x="11052070" y="5507000"/>
            <a:ext cx="791135" cy="791135"/>
          </a:xfrm>
          <a:prstGeom prst="rect">
            <a:avLst/>
          </a:prstGeom>
        </p:spPr>
      </p:pic>
    </p:spTree>
    <p:extLst>
      <p:ext uri="{BB962C8B-B14F-4D97-AF65-F5344CB8AC3E}">
        <p14:creationId xmlns:p14="http://schemas.microsoft.com/office/powerpoint/2010/main" val="3043262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0_agenda">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bg1"/>
                </a:solidFill>
              </a:defRPr>
            </a:lvl1pPr>
          </a:lstStyle>
          <a:p>
            <a:pPr lvl="0"/>
            <a:r>
              <a:rPr lang="en-GB" noProof="0" dirty="0"/>
              <a:t>Click to edit subtitle 24 </a:t>
            </a:r>
            <a:r>
              <a:rPr lang="en-GB" noProof="0" dirty="0" err="1"/>
              <a:t>pt</a:t>
            </a:r>
            <a:endParaRPr lang="en-GB" noProof="0" dirty="0"/>
          </a:p>
        </p:txBody>
      </p:sp>
      <p:sp>
        <p:nvSpPr>
          <p:cNvPr id="9" name="Title Placeholder 1"/>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solidFill>
                  <a:schemeClr val="bg1"/>
                </a:solidFill>
              </a:defRPr>
            </a:lvl1pPr>
          </a:lstStyle>
          <a:p>
            <a:r>
              <a:rPr lang="en-GB" noProof="0" dirty="0"/>
              <a:t>Agenda</a:t>
            </a:r>
          </a:p>
        </p:txBody>
      </p:sp>
      <p:sp>
        <p:nvSpPr>
          <p:cNvPr id="5" name="Date Placeholder 3">
            <a:extLst>
              <a:ext uri="{FF2B5EF4-FFF2-40B4-BE49-F238E27FC236}">
                <a16:creationId xmlns:a16="http://schemas.microsoft.com/office/drawing/2014/main" id="{0A22672A-C840-4E24-BA63-AEEF8E06CDED}"/>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FBFF2260-DBA1-42DA-B566-8E5B9059373F}"/>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3" name="TableAgenda">
            <a:extLst>
              <a:ext uri="{FF2B5EF4-FFF2-40B4-BE49-F238E27FC236}">
                <a16:creationId xmlns:a16="http://schemas.microsoft.com/office/drawing/2014/main" id="{2BF1EEA4-DC93-470D-B71C-D6786C261764}"/>
              </a:ext>
            </a:extLst>
          </p:cNvPr>
          <p:cNvSpPr>
            <a:spLocks noGrp="1"/>
          </p:cNvSpPr>
          <p:nvPr>
            <p:ph type="body" sz="quarter" idx="14" hasCustomPrompt="1"/>
          </p:nvPr>
        </p:nvSpPr>
        <p:spPr>
          <a:xfrm>
            <a:off x="1580400" y="1872000"/>
            <a:ext cx="9928800" cy="4536000"/>
          </a:xfrm>
        </p:spPr>
        <p:txBody>
          <a:bodyPr/>
          <a:lstStyle>
            <a:lvl1pPr marL="719138" indent="-503238">
              <a:spcAft>
                <a:spcPts val="1200"/>
              </a:spcAft>
              <a:buClr>
                <a:schemeClr val="bg1"/>
              </a:buClr>
              <a:buSzPct val="100000"/>
              <a:buFont typeface="+mj-lt"/>
              <a:buAutoNum type="arabicPeriod"/>
              <a:defRPr>
                <a:solidFill>
                  <a:schemeClr val="bg1"/>
                </a:solidFill>
              </a:defRPr>
            </a:lvl1pPr>
            <a:lvl2pPr marL="900000" indent="-540000">
              <a:spcAft>
                <a:spcPts val="600"/>
              </a:spcAft>
              <a:buClr>
                <a:schemeClr val="bg1"/>
              </a:buClr>
              <a:buSzPct val="100000"/>
              <a:buFont typeface="+mj-lt"/>
              <a:buAutoNum type="alphaLcParenR"/>
              <a:defRPr>
                <a:solidFill>
                  <a:schemeClr val="bg1"/>
                </a:solidFill>
              </a:defRPr>
            </a:lvl2pPr>
            <a:lvl3pPr marL="1080000" indent="-360000">
              <a:buClr>
                <a:schemeClr val="bg1"/>
              </a:buClr>
              <a:buSzPct val="100000"/>
              <a:buFont typeface="+mj-lt"/>
              <a:buAutoNum type="romanLcPeriod"/>
              <a:defRPr>
                <a:solidFill>
                  <a:schemeClr val="bg1"/>
                </a:solidFill>
              </a:defRPr>
            </a:lvl3pPr>
            <a:lvl4pPr>
              <a:buSzPct val="100000"/>
              <a:buFont typeface="+mj-lt"/>
              <a:buAutoNum type="arabicPeriod"/>
              <a:defRPr/>
            </a:lvl4pPr>
            <a:lvl5pPr>
              <a:buSzPct val="100000"/>
              <a:buFont typeface="+mj-lt"/>
              <a:buAutoNum type="arabicPeriod"/>
              <a:defRPr/>
            </a:lvl5pPr>
          </a:lstStyle>
          <a:p>
            <a:pPr lvl="0"/>
            <a:r>
              <a:rPr lang="en-US" dirty="0"/>
              <a:t>Click to add points</a:t>
            </a:r>
          </a:p>
          <a:p>
            <a:pPr lvl="1"/>
            <a:r>
              <a:rPr lang="en-US" dirty="0"/>
              <a:t>Second level</a:t>
            </a:r>
          </a:p>
          <a:p>
            <a:pPr lvl="2"/>
            <a:r>
              <a:rPr lang="en-US" dirty="0"/>
              <a:t>Third level</a:t>
            </a:r>
          </a:p>
        </p:txBody>
      </p:sp>
      <p:pic>
        <p:nvPicPr>
          <p:cNvPr id="7" name="Picture 6" descr="A close up of a sign&#10;&#10;Description automatically generated">
            <a:extLst>
              <a:ext uri="{FF2B5EF4-FFF2-40B4-BE49-F238E27FC236}">
                <a16:creationId xmlns:a16="http://schemas.microsoft.com/office/drawing/2014/main" id="{DC64FD31-E7E8-4F6A-AF23-7410FC6BCFFD}"/>
              </a:ext>
            </a:extLst>
          </p:cNvPr>
          <p:cNvPicPr>
            <a:picLocks noChangeAspect="1"/>
          </p:cNvPicPr>
          <p:nvPr userDrawn="1"/>
        </p:nvPicPr>
        <p:blipFill>
          <a:blip r:embed="rId2"/>
          <a:stretch>
            <a:fillRect/>
          </a:stretch>
        </p:blipFill>
        <p:spPr>
          <a:xfrm>
            <a:off x="267370" y="546721"/>
            <a:ext cx="792000" cy="792000"/>
          </a:xfrm>
          <a:prstGeom prst="rect">
            <a:avLst/>
          </a:prstGeom>
        </p:spPr>
      </p:pic>
    </p:spTree>
    <p:extLst>
      <p:ext uri="{BB962C8B-B14F-4D97-AF65-F5344CB8AC3E}">
        <p14:creationId xmlns:p14="http://schemas.microsoft.com/office/powerpoint/2010/main" val="2515078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a_Standard - headlin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81091" y="482400"/>
            <a:ext cx="9925661" cy="432000"/>
          </a:xfrm>
          <a:ln>
            <a:noFill/>
          </a:ln>
        </p:spPr>
        <p:txBody>
          <a:bodyPr lIns="0" tIns="54000" rIns="108000" bIns="54000" anchor="t" anchorCtr="0"/>
          <a:lstStyle>
            <a:lvl1pPr>
              <a:lnSpc>
                <a:spcPct val="85000"/>
              </a:lnSpc>
              <a:defRPr>
                <a:solidFill>
                  <a:schemeClr val="tx1"/>
                </a:solidFill>
              </a:defRPr>
            </a:lvl1pPr>
          </a:lstStyle>
          <a:p>
            <a:r>
              <a:rPr lang="en-GB" noProof="0" dirty="0"/>
              <a:t>Click to edit 1-line title 28 </a:t>
            </a:r>
            <a:r>
              <a:rPr lang="en-GB" noProof="0" dirty="0" err="1"/>
              <a:t>pt</a:t>
            </a:r>
            <a:endParaRPr lang="en-GB" noProof="0" dirty="0"/>
          </a:p>
        </p:txBody>
      </p:sp>
      <p:sp>
        <p:nvSpPr>
          <p:cNvPr id="4" name="Date Placeholder 3">
            <a:extLst>
              <a:ext uri="{FF2B5EF4-FFF2-40B4-BE49-F238E27FC236}">
                <a16:creationId xmlns:a16="http://schemas.microsoft.com/office/drawing/2014/main" id="{F0A4B157-37B0-4CEC-88C9-C35F48D82BBA}"/>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5" name="Slide Number Placeholder 4">
            <a:extLst>
              <a:ext uri="{FF2B5EF4-FFF2-40B4-BE49-F238E27FC236}">
                <a16:creationId xmlns:a16="http://schemas.microsoft.com/office/drawing/2014/main" id="{A498A25D-38C1-4933-A592-606C6FCD05D5}"/>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6" name="Text Placeholder 2">
            <a:extLst>
              <a:ext uri="{FF2B5EF4-FFF2-40B4-BE49-F238E27FC236}">
                <a16:creationId xmlns:a16="http://schemas.microsoft.com/office/drawing/2014/main" id="{EEE89C54-40F2-46E3-9368-A41AB0AE564E}"/>
              </a:ext>
            </a:extLst>
          </p:cNvPr>
          <p:cNvSpPr>
            <a:spLocks noGrp="1"/>
          </p:cNvSpPr>
          <p:nvPr>
            <p:ph idx="1" hasCustomPrompt="1"/>
          </p:nvPr>
        </p:nvSpPr>
        <p:spPr>
          <a:xfrm>
            <a:off x="1581245" y="1872000"/>
            <a:ext cx="9927254" cy="4534950"/>
          </a:xfrm>
          <a:prstGeom prst="rect">
            <a:avLst/>
          </a:prstGeom>
        </p:spPr>
        <p:txBody>
          <a:bodyPr vert="horz" lIns="0" tIns="54000" rIns="108000" bIns="54000" rtlCol="0">
            <a:noAutofit/>
          </a:body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434330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1_agenda">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9" name="Title Placeholder 1"/>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Agenda</a:t>
            </a:r>
          </a:p>
        </p:txBody>
      </p:sp>
      <p:sp>
        <p:nvSpPr>
          <p:cNvPr id="5" name="Date Placeholder 3">
            <a:extLst>
              <a:ext uri="{FF2B5EF4-FFF2-40B4-BE49-F238E27FC236}">
                <a16:creationId xmlns:a16="http://schemas.microsoft.com/office/drawing/2014/main" id="{0A22672A-C840-4E24-BA63-AEEF8E06CDED}"/>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FBFF2260-DBA1-42DA-B566-8E5B9059373F}"/>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3" name="TableAgenda">
            <a:extLst>
              <a:ext uri="{FF2B5EF4-FFF2-40B4-BE49-F238E27FC236}">
                <a16:creationId xmlns:a16="http://schemas.microsoft.com/office/drawing/2014/main" id="{2BF1EEA4-DC93-470D-B71C-D6786C261764}"/>
              </a:ext>
            </a:extLst>
          </p:cNvPr>
          <p:cNvSpPr>
            <a:spLocks noGrp="1"/>
          </p:cNvSpPr>
          <p:nvPr>
            <p:ph type="body" sz="quarter" idx="14" hasCustomPrompt="1"/>
          </p:nvPr>
        </p:nvSpPr>
        <p:spPr>
          <a:xfrm>
            <a:off x="1580400" y="1872000"/>
            <a:ext cx="9928800" cy="4536000"/>
          </a:xfrm>
        </p:spPr>
        <p:txBody>
          <a:bodyPr/>
          <a:lstStyle>
            <a:lvl1pPr marL="719138" indent="-503238">
              <a:spcAft>
                <a:spcPts val="1200"/>
              </a:spcAft>
              <a:buSzPct val="100000"/>
              <a:buFont typeface="+mj-lt"/>
              <a:buAutoNum type="arabicPeriod"/>
              <a:defRPr/>
            </a:lvl1pPr>
            <a:lvl2pPr marL="900000" indent="-540000">
              <a:spcAft>
                <a:spcPts val="600"/>
              </a:spcAft>
              <a:buSzPct val="100000"/>
              <a:buFont typeface="+mj-lt"/>
              <a:buAutoNum type="alphaLcParenR"/>
              <a:defRPr/>
            </a:lvl2pPr>
            <a:lvl3pPr marL="1080000" indent="-360000">
              <a:buSzPct val="100000"/>
              <a:buFont typeface="+mj-lt"/>
              <a:buAutoNum type="romanLcPeriod"/>
              <a:defRPr/>
            </a:lvl3pPr>
            <a:lvl4pPr>
              <a:buSzPct val="100000"/>
              <a:buFont typeface="+mj-lt"/>
              <a:buAutoNum type="arabicPeriod"/>
              <a:defRPr/>
            </a:lvl4pPr>
            <a:lvl5pPr>
              <a:buSzPct val="100000"/>
              <a:buFont typeface="+mj-lt"/>
              <a:buAutoNum type="arabicPeriod"/>
              <a:defRPr/>
            </a:lvl5pPr>
          </a:lstStyle>
          <a:p>
            <a:pPr lvl="0"/>
            <a:r>
              <a:rPr lang="en-US" dirty="0"/>
              <a:t>Click to add points</a:t>
            </a:r>
          </a:p>
          <a:p>
            <a:pPr lvl="1"/>
            <a:r>
              <a:rPr lang="en-US" dirty="0"/>
              <a:t>Second level</a:t>
            </a:r>
          </a:p>
          <a:p>
            <a:pPr lvl="2"/>
            <a:r>
              <a:rPr lang="en-US" dirty="0"/>
              <a:t>Third level</a:t>
            </a:r>
          </a:p>
        </p:txBody>
      </p:sp>
    </p:spTree>
    <p:extLst>
      <p:ext uri="{BB962C8B-B14F-4D97-AF65-F5344CB8AC3E}">
        <p14:creationId xmlns:p14="http://schemas.microsoft.com/office/powerpoint/2010/main" val="42571526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2_agenda">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1580400" y="900000"/>
            <a:ext cx="7405200"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9" name="Title Placeholder 1"/>
          <p:cNvSpPr>
            <a:spLocks noGrp="1"/>
          </p:cNvSpPr>
          <p:nvPr>
            <p:ph type="title" hasCustomPrompt="1"/>
          </p:nvPr>
        </p:nvSpPr>
        <p:spPr>
          <a:xfrm>
            <a:off x="1581091" y="482400"/>
            <a:ext cx="7405200"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Agenda</a:t>
            </a:r>
          </a:p>
        </p:txBody>
      </p:sp>
      <p:sp>
        <p:nvSpPr>
          <p:cNvPr id="5" name="Date Placeholder 3">
            <a:extLst>
              <a:ext uri="{FF2B5EF4-FFF2-40B4-BE49-F238E27FC236}">
                <a16:creationId xmlns:a16="http://schemas.microsoft.com/office/drawing/2014/main" id="{0A22672A-C840-4E24-BA63-AEEF8E06CDED}"/>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FBFF2260-DBA1-42DA-B566-8E5B9059373F}"/>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3" name="TableAgenda">
            <a:extLst>
              <a:ext uri="{FF2B5EF4-FFF2-40B4-BE49-F238E27FC236}">
                <a16:creationId xmlns:a16="http://schemas.microsoft.com/office/drawing/2014/main" id="{2BF1EEA4-DC93-470D-B71C-D6786C261764}"/>
              </a:ext>
            </a:extLst>
          </p:cNvPr>
          <p:cNvSpPr>
            <a:spLocks noGrp="1"/>
          </p:cNvSpPr>
          <p:nvPr>
            <p:ph type="body" sz="quarter" idx="14" hasCustomPrompt="1"/>
          </p:nvPr>
        </p:nvSpPr>
        <p:spPr>
          <a:xfrm>
            <a:off x="1580400" y="1872000"/>
            <a:ext cx="7405200" cy="4536000"/>
          </a:xfrm>
        </p:spPr>
        <p:txBody>
          <a:bodyPr/>
          <a:lstStyle>
            <a:lvl1pPr marL="719138" indent="-503238">
              <a:spcAft>
                <a:spcPts val="1200"/>
              </a:spcAft>
              <a:buSzPct val="100000"/>
              <a:buFont typeface="+mj-lt"/>
              <a:buAutoNum type="arabicPeriod"/>
              <a:defRPr/>
            </a:lvl1pPr>
            <a:lvl2pPr marL="900000" indent="-540000">
              <a:spcAft>
                <a:spcPts val="600"/>
              </a:spcAft>
              <a:buSzPct val="100000"/>
              <a:buFont typeface="+mj-lt"/>
              <a:buAutoNum type="alphaLcParenR"/>
              <a:defRPr/>
            </a:lvl2pPr>
            <a:lvl3pPr marL="1080000" indent="-360000">
              <a:buSzPct val="100000"/>
              <a:buFont typeface="+mj-lt"/>
              <a:buAutoNum type="romanLcPeriod"/>
              <a:defRPr/>
            </a:lvl3pPr>
            <a:lvl4pPr>
              <a:buSzPct val="100000"/>
              <a:buFont typeface="+mj-lt"/>
              <a:buAutoNum type="arabicPeriod"/>
              <a:defRPr/>
            </a:lvl4pPr>
            <a:lvl5pPr>
              <a:buSzPct val="100000"/>
              <a:buFont typeface="+mj-lt"/>
              <a:buAutoNum type="arabicPeriod"/>
              <a:defRPr/>
            </a:lvl5pPr>
          </a:lstStyle>
          <a:p>
            <a:pPr lvl="0"/>
            <a:r>
              <a:rPr lang="en-US" dirty="0"/>
              <a:t>Click to add points</a:t>
            </a:r>
          </a:p>
          <a:p>
            <a:pPr lvl="1"/>
            <a:r>
              <a:rPr lang="en-US" dirty="0"/>
              <a:t>Second level</a:t>
            </a:r>
          </a:p>
          <a:p>
            <a:pPr lvl="2"/>
            <a:r>
              <a:rPr lang="en-US" dirty="0"/>
              <a:t>Third level</a:t>
            </a:r>
          </a:p>
        </p:txBody>
      </p:sp>
      <p:sp>
        <p:nvSpPr>
          <p:cNvPr id="7" name="Picture Placeholder 3">
            <a:extLst>
              <a:ext uri="{FF2B5EF4-FFF2-40B4-BE49-F238E27FC236}">
                <a16:creationId xmlns:a16="http://schemas.microsoft.com/office/drawing/2014/main" id="{FDFF41AD-43D5-485F-8372-990A352F119F}"/>
              </a:ext>
            </a:extLst>
          </p:cNvPr>
          <p:cNvSpPr>
            <a:spLocks noGrp="1"/>
          </p:cNvSpPr>
          <p:nvPr>
            <p:ph type="pic" sz="quarter" idx="18" hasCustomPrompt="1"/>
          </p:nvPr>
        </p:nvSpPr>
        <p:spPr>
          <a:xfrm>
            <a:off x="9096000" y="0"/>
            <a:ext cx="3096000" cy="6858000"/>
          </a:xfrm>
          <a:noFill/>
          <a:ln>
            <a:noFill/>
          </a:ln>
        </p:spPr>
        <p:txBody>
          <a:bodyPr lIns="108000" tIns="2484000" anchor="t" anchorCtr="1"/>
          <a:lstStyle>
            <a:lvl1pPr marL="0" indent="0" algn="l">
              <a:buNone/>
              <a:defRPr>
                <a:solidFill>
                  <a:schemeClr val="accent6"/>
                </a:solidFill>
              </a:defRPr>
            </a:lvl1pPr>
          </a:lstStyle>
          <a:p>
            <a:r>
              <a:rPr lang="en-GB" dirty="0"/>
              <a:t>Click on icon to insert picture</a:t>
            </a:r>
          </a:p>
        </p:txBody>
      </p:sp>
    </p:spTree>
    <p:extLst>
      <p:ext uri="{BB962C8B-B14F-4D97-AF65-F5344CB8AC3E}">
        <p14:creationId xmlns:p14="http://schemas.microsoft.com/office/powerpoint/2010/main" val="11619422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2389717" y="4800600"/>
            <a:ext cx="7315200" cy="566739"/>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sv-SE"/>
          </a:p>
        </p:txBody>
      </p:sp>
      <p:sp>
        <p:nvSpPr>
          <p:cNvPr id="4" name="Platshållare för text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FDBFB041-7AB0-C64D-A290-3E9C474A6C68}" type="datetimeFigureOut">
              <a:rPr lang="sv-SE" smtClean="0"/>
              <a:t>2024-08-05</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9D2A534E-D129-914A-B206-5117D11DD319}" type="slidenum">
              <a:rPr lang="sv-SE" smtClean="0"/>
              <a:t>‹#›</a:t>
            </a:fld>
            <a:endParaRPr lang="sv-SE"/>
          </a:p>
        </p:txBody>
      </p:sp>
    </p:spTree>
    <p:extLst>
      <p:ext uri="{BB962C8B-B14F-4D97-AF65-F5344CB8AC3E}">
        <p14:creationId xmlns:p14="http://schemas.microsoft.com/office/powerpoint/2010/main" val="30301978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FDBFB041-7AB0-C64D-A290-3E9C474A6C68}" type="datetimeFigureOut">
              <a:rPr lang="sv-SE" smtClean="0"/>
              <a:t>2024-08-05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9D2A534E-D129-914A-B206-5117D11DD319}" type="slidenum">
              <a:rPr lang="sv-SE" smtClean="0"/>
              <a:t>‹#›</a:t>
            </a:fld>
            <a:endParaRPr lang="sv-SE"/>
          </a:p>
        </p:txBody>
      </p:sp>
    </p:spTree>
    <p:extLst>
      <p:ext uri="{BB962C8B-B14F-4D97-AF65-F5344CB8AC3E}">
        <p14:creationId xmlns:p14="http://schemas.microsoft.com/office/powerpoint/2010/main" val="2429513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b_Standard - 2 rows headlines and text">
    <p:spTree>
      <p:nvGrpSpPr>
        <p:cNvPr id="1" name=""/>
        <p:cNvGrpSpPr/>
        <p:nvPr/>
      </p:nvGrpSpPr>
      <p:grpSpPr>
        <a:xfrm>
          <a:off x="0" y="0"/>
          <a:ext cx="0" cy="0"/>
          <a:chOff x="0" y="0"/>
          <a:chExt cx="0" cy="0"/>
        </a:xfrm>
      </p:grpSpPr>
      <p:sp>
        <p:nvSpPr>
          <p:cNvPr id="9" name="Title Placeholder 1"/>
          <p:cNvSpPr>
            <a:spLocks noGrp="1"/>
          </p:cNvSpPr>
          <p:nvPr>
            <p:ph type="title" hasCustomPrompt="1"/>
          </p:nvPr>
        </p:nvSpPr>
        <p:spPr>
          <a:xfrm>
            <a:off x="1581091" y="482400"/>
            <a:ext cx="9925661" cy="792000"/>
          </a:xfrm>
          <a:prstGeom prst="rect">
            <a:avLst/>
          </a:prstGeom>
          <a:ln>
            <a:noFill/>
          </a:ln>
        </p:spPr>
        <p:txBody>
          <a:bodyPr vert="horz" lIns="0" tIns="54000" rIns="108000" bIns="54000" rtlCol="0" anchor="t" anchorCtr="0">
            <a:noAutofit/>
          </a:bodyPr>
          <a:lstStyle>
            <a:lvl1pPr>
              <a:defRPr lang="en-GB" noProof="0" dirty="0"/>
            </a:lvl1pPr>
          </a:lstStyle>
          <a:p>
            <a:pPr lvl="0"/>
            <a:r>
              <a:rPr lang="en-GB" noProof="0" dirty="0"/>
              <a:t>Click to edit 2-line title 28 </a:t>
            </a:r>
            <a:r>
              <a:rPr lang="en-GB" noProof="0" dirty="0" err="1"/>
              <a:t>pt</a:t>
            </a:r>
            <a:endParaRPr lang="en-GB" noProof="0" dirty="0"/>
          </a:p>
        </p:txBody>
      </p:sp>
      <p:sp>
        <p:nvSpPr>
          <p:cNvPr id="4" name="Date Placeholder 3">
            <a:extLst>
              <a:ext uri="{FF2B5EF4-FFF2-40B4-BE49-F238E27FC236}">
                <a16:creationId xmlns:a16="http://schemas.microsoft.com/office/drawing/2014/main" id="{219F3696-02EB-45E1-9888-F868FAD87771}"/>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5" name="Slide Number Placeholder 4">
            <a:extLst>
              <a:ext uri="{FF2B5EF4-FFF2-40B4-BE49-F238E27FC236}">
                <a16:creationId xmlns:a16="http://schemas.microsoft.com/office/drawing/2014/main" id="{D3B1AE3F-1B70-457A-9C67-C29C65037621}"/>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6" name="Text Placeholder 2">
            <a:extLst>
              <a:ext uri="{FF2B5EF4-FFF2-40B4-BE49-F238E27FC236}">
                <a16:creationId xmlns:a16="http://schemas.microsoft.com/office/drawing/2014/main" id="{97284558-1DFD-4AC6-BB36-AC6D866D2866}"/>
              </a:ext>
            </a:extLst>
          </p:cNvPr>
          <p:cNvSpPr>
            <a:spLocks noGrp="1"/>
          </p:cNvSpPr>
          <p:nvPr>
            <p:ph idx="1"/>
          </p:nvPr>
        </p:nvSpPr>
        <p:spPr>
          <a:xfrm>
            <a:off x="1581245" y="1872000"/>
            <a:ext cx="9927254" cy="4534950"/>
          </a:xfrm>
          <a:prstGeom prst="rect">
            <a:avLst/>
          </a:prstGeom>
        </p:spPr>
        <p:txBody>
          <a:bodyPr vert="horz" lIns="0" tIns="54000" rIns="108000" bIns="5400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774117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c_Standard - 1 row headline, sub title and text">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9" name="Title Placeholder 1"/>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Click to edit 1-line title 28 </a:t>
            </a:r>
            <a:r>
              <a:rPr lang="en-GB" noProof="0" dirty="0" err="1"/>
              <a:t>pt</a:t>
            </a:r>
            <a:endParaRPr lang="en-GB" noProof="0" dirty="0"/>
          </a:p>
        </p:txBody>
      </p:sp>
      <p:sp>
        <p:nvSpPr>
          <p:cNvPr id="5" name="Date Placeholder 3">
            <a:extLst>
              <a:ext uri="{FF2B5EF4-FFF2-40B4-BE49-F238E27FC236}">
                <a16:creationId xmlns:a16="http://schemas.microsoft.com/office/drawing/2014/main" id="{0A22672A-C840-4E24-BA63-AEEF8E06CDED}"/>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FBFF2260-DBA1-42DA-B566-8E5B9059373F}"/>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7" name="Text Placeholder 2">
            <a:extLst>
              <a:ext uri="{FF2B5EF4-FFF2-40B4-BE49-F238E27FC236}">
                <a16:creationId xmlns:a16="http://schemas.microsoft.com/office/drawing/2014/main" id="{E4B85CE8-6730-414B-B31F-7BC525AB6A46}"/>
              </a:ext>
            </a:extLst>
          </p:cNvPr>
          <p:cNvSpPr>
            <a:spLocks noGrp="1"/>
          </p:cNvSpPr>
          <p:nvPr>
            <p:ph idx="1"/>
          </p:nvPr>
        </p:nvSpPr>
        <p:spPr>
          <a:xfrm>
            <a:off x="1581245" y="1872000"/>
            <a:ext cx="9927254" cy="4534950"/>
          </a:xfrm>
          <a:prstGeom prst="rect">
            <a:avLst/>
          </a:prstGeom>
        </p:spPr>
        <p:txBody>
          <a:bodyPr vert="horz" lIns="0" tIns="54000" rIns="108000" bIns="5400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3788665116"/>
      </p:ext>
    </p:extLst>
  </p:cSld>
  <p:clrMapOvr>
    <a:masterClrMapping/>
  </p:clrMapOvr>
  <p:extLst>
    <p:ext uri="{DCECCB84-F9BA-43D5-87BE-67443E8EF086}">
      <p15:sldGuideLst xmlns:p15="http://schemas.microsoft.com/office/powerpoint/2012/main">
        <p15:guide id="1" orient="horz" pos="519" userDrawn="1">
          <p15:clr>
            <a:srgbClr val="FBAE40"/>
          </p15:clr>
        </p15:guide>
        <p15:guide id="2" orient="horz" pos="70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d_Standard - 2 rows headlines, sub title and text">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1581091" y="12672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9" name="Title Placeholder 1"/>
          <p:cNvSpPr>
            <a:spLocks noGrp="1"/>
          </p:cNvSpPr>
          <p:nvPr>
            <p:ph type="title" hasCustomPrompt="1"/>
          </p:nvPr>
        </p:nvSpPr>
        <p:spPr>
          <a:xfrm>
            <a:off x="1581091" y="482400"/>
            <a:ext cx="9925661" cy="792000"/>
          </a:xfrm>
          <a:prstGeom prst="rect">
            <a:avLst/>
          </a:prstGeom>
          <a:ln>
            <a:noFill/>
          </a:ln>
        </p:spPr>
        <p:txBody>
          <a:bodyPr vert="horz" lIns="0" tIns="54000" rIns="108000" bIns="54000" rtlCol="0" anchor="t" anchorCtr="0">
            <a:noAutofit/>
          </a:bodyPr>
          <a:lstStyle>
            <a:lvl1pPr>
              <a:defRPr lang="en-GB" noProof="0" dirty="0"/>
            </a:lvl1pPr>
          </a:lstStyle>
          <a:p>
            <a:pPr lvl="0"/>
            <a:r>
              <a:rPr lang="en-GB" noProof="0" dirty="0"/>
              <a:t>Click to edit 2-line title 28 </a:t>
            </a:r>
            <a:r>
              <a:rPr lang="en-GB" noProof="0" dirty="0" err="1"/>
              <a:t>pt</a:t>
            </a:r>
            <a:endParaRPr lang="en-GB" noProof="0" dirty="0"/>
          </a:p>
        </p:txBody>
      </p:sp>
      <p:sp>
        <p:nvSpPr>
          <p:cNvPr id="5" name="Date Placeholder 3">
            <a:extLst>
              <a:ext uri="{FF2B5EF4-FFF2-40B4-BE49-F238E27FC236}">
                <a16:creationId xmlns:a16="http://schemas.microsoft.com/office/drawing/2014/main" id="{CABA867E-558D-4A11-B8BA-ABD04A03DE28}"/>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93521342-B286-423C-8705-C412991B21FA}"/>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7" name="Text Placeholder 2">
            <a:extLst>
              <a:ext uri="{FF2B5EF4-FFF2-40B4-BE49-F238E27FC236}">
                <a16:creationId xmlns:a16="http://schemas.microsoft.com/office/drawing/2014/main" id="{FA9BB5EF-574D-459F-8EDB-8168AD68EAFF}"/>
              </a:ext>
            </a:extLst>
          </p:cNvPr>
          <p:cNvSpPr>
            <a:spLocks noGrp="1"/>
          </p:cNvSpPr>
          <p:nvPr>
            <p:ph idx="1"/>
          </p:nvPr>
        </p:nvSpPr>
        <p:spPr>
          <a:xfrm>
            <a:off x="1581245" y="1872000"/>
            <a:ext cx="9927254" cy="4534950"/>
          </a:xfrm>
          <a:prstGeom prst="rect">
            <a:avLst/>
          </a:prstGeom>
        </p:spPr>
        <p:txBody>
          <a:bodyPr vert="horz" lIns="0" tIns="54000" rIns="108000" bIns="5400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1359242257"/>
      </p:ext>
    </p:extLst>
  </p:cSld>
  <p:clrMapOvr>
    <a:masterClrMapping/>
  </p:clrMapOvr>
  <p:extLst>
    <p:ext uri="{DCECCB84-F9BA-43D5-87BE-67443E8EF086}">
      <p15:sldGuideLst xmlns:p15="http://schemas.microsoft.com/office/powerpoint/2012/main">
        <p15:guide id="1" orient="horz" pos="750" userDrawn="1">
          <p15:clr>
            <a:srgbClr val="FBAE40"/>
          </p15:clr>
        </p15:guide>
        <p15:guide id="2" orient="horz" pos="93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e_Standard - 1 row headline, sub title and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ED27491-8C22-4583-8381-7ADEE05FAF3C}"/>
              </a:ext>
            </a:extLst>
          </p:cNvPr>
          <p:cNvSpPr>
            <a:spLocks noGrp="1"/>
          </p:cNvSpPr>
          <p:nvPr>
            <p:ph type="pic" sz="quarter" idx="14" hasCustomPrompt="1"/>
          </p:nvPr>
        </p:nvSpPr>
        <p:spPr>
          <a:xfrm>
            <a:off x="1580399" y="1872000"/>
            <a:ext cx="9925661" cy="4536000"/>
          </a:xfrm>
          <a:noFill/>
        </p:spPr>
        <p:txBody>
          <a:bodyPr anchor="ctr"/>
          <a:lstStyle>
            <a:lvl1pPr marL="0" indent="0" algn="l">
              <a:buNone/>
              <a:defRPr>
                <a:solidFill>
                  <a:schemeClr val="accent6"/>
                </a:solidFill>
              </a:defRPr>
            </a:lvl1pPr>
          </a:lstStyle>
          <a:p>
            <a:r>
              <a:rPr lang="en-GB" dirty="0"/>
              <a:t>       Click on icon to insert picture</a:t>
            </a:r>
          </a:p>
        </p:txBody>
      </p:sp>
      <p:sp>
        <p:nvSpPr>
          <p:cNvPr id="5" name="Date Placeholder 3">
            <a:extLst>
              <a:ext uri="{FF2B5EF4-FFF2-40B4-BE49-F238E27FC236}">
                <a16:creationId xmlns:a16="http://schemas.microsoft.com/office/drawing/2014/main" id="{13ACE4BA-C0F3-422D-8370-E455CFFB59F6}"/>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69DCA39B-05A7-4C61-8AFE-5A29FE206FB0}"/>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7" name="Text Placeholder 2">
            <a:extLst>
              <a:ext uri="{FF2B5EF4-FFF2-40B4-BE49-F238E27FC236}">
                <a16:creationId xmlns:a16="http://schemas.microsoft.com/office/drawing/2014/main" id="{206FAEC1-EB71-4DB7-A870-A328BFA8A437}"/>
              </a:ext>
            </a:extLst>
          </p:cNvPr>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10" name="Title Placeholder 1">
            <a:extLst>
              <a:ext uri="{FF2B5EF4-FFF2-40B4-BE49-F238E27FC236}">
                <a16:creationId xmlns:a16="http://schemas.microsoft.com/office/drawing/2014/main" id="{9B176F05-EFF4-4F6C-A3EC-BCE42AD0FE36}"/>
              </a:ext>
            </a:extLst>
          </p:cNvPr>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Click to edit 1-line title 28 </a:t>
            </a:r>
            <a:r>
              <a:rPr lang="en-GB" noProof="0" dirty="0" err="1"/>
              <a:t>pt</a:t>
            </a:r>
            <a:endParaRPr lang="en-GB" noProof="0" dirty="0"/>
          </a:p>
        </p:txBody>
      </p:sp>
    </p:spTree>
    <p:extLst>
      <p:ext uri="{BB962C8B-B14F-4D97-AF65-F5344CB8AC3E}">
        <p14:creationId xmlns:p14="http://schemas.microsoft.com/office/powerpoint/2010/main" val="2882432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f_Standard - 1 row headline and sub title, text and 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D9AAD56-86AE-4EE4-9E48-FF8FEA838BD1}"/>
              </a:ext>
            </a:extLst>
          </p:cNvPr>
          <p:cNvSpPr>
            <a:spLocks noGrp="1"/>
          </p:cNvSpPr>
          <p:nvPr>
            <p:ph type="pic" sz="quarter" idx="14" hasCustomPrompt="1"/>
          </p:nvPr>
        </p:nvSpPr>
        <p:spPr>
          <a:xfrm>
            <a:off x="9096000" y="0"/>
            <a:ext cx="3096000" cy="6858000"/>
          </a:xfrm>
          <a:noFill/>
          <a:ln>
            <a:noFill/>
          </a:ln>
        </p:spPr>
        <p:txBody>
          <a:bodyPr lIns="108000" tIns="2376000" anchor="t" anchorCtr="1"/>
          <a:lstStyle>
            <a:lvl1pPr marL="0" indent="0" algn="l">
              <a:buNone/>
              <a:defRPr>
                <a:solidFill>
                  <a:schemeClr val="accent6"/>
                </a:solidFill>
              </a:defRPr>
            </a:lvl1pPr>
          </a:lstStyle>
          <a:p>
            <a:r>
              <a:rPr lang="en-GB" dirty="0"/>
              <a:t>Click on icon to insert picture</a:t>
            </a:r>
          </a:p>
        </p:txBody>
      </p:sp>
      <p:sp>
        <p:nvSpPr>
          <p:cNvPr id="6" name="Date Placeholder 3">
            <a:extLst>
              <a:ext uri="{FF2B5EF4-FFF2-40B4-BE49-F238E27FC236}">
                <a16:creationId xmlns:a16="http://schemas.microsoft.com/office/drawing/2014/main" id="{D1793D5D-1D08-4A81-A7F5-0241ED0375A7}"/>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10" name="Slide Number Placeholder 4">
            <a:extLst>
              <a:ext uri="{FF2B5EF4-FFF2-40B4-BE49-F238E27FC236}">
                <a16:creationId xmlns:a16="http://schemas.microsoft.com/office/drawing/2014/main" id="{7A288ED8-A5B1-4268-83FA-118F52EC4ACA}"/>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13" name="Text Placeholder 2">
            <a:extLst>
              <a:ext uri="{FF2B5EF4-FFF2-40B4-BE49-F238E27FC236}">
                <a16:creationId xmlns:a16="http://schemas.microsoft.com/office/drawing/2014/main" id="{0AC0279F-78DD-40DA-8135-64BA5E329E5E}"/>
              </a:ext>
            </a:extLst>
          </p:cNvPr>
          <p:cNvSpPr>
            <a:spLocks noGrp="1"/>
          </p:cNvSpPr>
          <p:nvPr>
            <p:ph type="body" sz="quarter" idx="13" hasCustomPrompt="1"/>
          </p:nvPr>
        </p:nvSpPr>
        <p:spPr>
          <a:xfrm>
            <a:off x="1580400" y="900000"/>
            <a:ext cx="7405200"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14" name="Title Placeholder 1">
            <a:extLst>
              <a:ext uri="{FF2B5EF4-FFF2-40B4-BE49-F238E27FC236}">
                <a16:creationId xmlns:a16="http://schemas.microsoft.com/office/drawing/2014/main" id="{56502FF7-696F-4D7E-A44D-E9D69985C736}"/>
              </a:ext>
            </a:extLst>
          </p:cNvPr>
          <p:cNvSpPr>
            <a:spLocks noGrp="1"/>
          </p:cNvSpPr>
          <p:nvPr>
            <p:ph type="title" hasCustomPrompt="1"/>
          </p:nvPr>
        </p:nvSpPr>
        <p:spPr>
          <a:xfrm>
            <a:off x="1581091" y="482400"/>
            <a:ext cx="7405200"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Click to edit 1-line title 28 </a:t>
            </a:r>
            <a:r>
              <a:rPr lang="en-GB" noProof="0" dirty="0" err="1"/>
              <a:t>pt</a:t>
            </a:r>
            <a:endParaRPr lang="en-GB" noProof="0" dirty="0"/>
          </a:p>
        </p:txBody>
      </p:sp>
      <p:sp>
        <p:nvSpPr>
          <p:cNvPr id="8" name="Content Placeholder 2">
            <a:extLst>
              <a:ext uri="{FF2B5EF4-FFF2-40B4-BE49-F238E27FC236}">
                <a16:creationId xmlns:a16="http://schemas.microsoft.com/office/drawing/2014/main" id="{825BA8B9-F5FF-430A-8ECE-0319E1823098}"/>
              </a:ext>
            </a:extLst>
          </p:cNvPr>
          <p:cNvSpPr>
            <a:spLocks noGrp="1"/>
          </p:cNvSpPr>
          <p:nvPr>
            <p:ph idx="1" hasCustomPrompt="1"/>
          </p:nvPr>
        </p:nvSpPr>
        <p:spPr>
          <a:xfrm>
            <a:off x="1581245" y="1872000"/>
            <a:ext cx="7405200" cy="4536000"/>
          </a:xfrm>
          <a:ln>
            <a:noFill/>
          </a:ln>
        </p:spPr>
        <p:txBody>
          <a:bodyPr lIns="0" rIns="108000"/>
          <a:lstStyle>
            <a:lvl1pPr>
              <a:buSzPct val="80000"/>
              <a:defRPr/>
            </a:lvl1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3030548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a_Standard - headline">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CCA9EEF4-F684-4929-9778-96C15145A0A1}"/>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4" name="Slide Number Placeholder 4">
            <a:extLst>
              <a:ext uri="{FF2B5EF4-FFF2-40B4-BE49-F238E27FC236}">
                <a16:creationId xmlns:a16="http://schemas.microsoft.com/office/drawing/2014/main" id="{EE000F40-971B-4811-8E5C-B1252D4A5BA9}"/>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5" name="Title 1">
            <a:extLst>
              <a:ext uri="{FF2B5EF4-FFF2-40B4-BE49-F238E27FC236}">
                <a16:creationId xmlns:a16="http://schemas.microsoft.com/office/drawing/2014/main" id="{12F3BD66-A636-43C0-8945-9E600833E480}"/>
              </a:ext>
            </a:extLst>
          </p:cNvPr>
          <p:cNvSpPr>
            <a:spLocks noGrp="1"/>
          </p:cNvSpPr>
          <p:nvPr>
            <p:ph type="title" hasCustomPrompt="1"/>
          </p:nvPr>
        </p:nvSpPr>
        <p:spPr>
          <a:xfrm>
            <a:off x="1581091" y="482400"/>
            <a:ext cx="9925661" cy="432000"/>
          </a:xfrm>
          <a:ln>
            <a:noFill/>
          </a:ln>
        </p:spPr>
        <p:txBody>
          <a:bodyPr lIns="0" tIns="54000" rIns="108000" bIns="54000" anchor="t" anchorCtr="0"/>
          <a:lstStyle>
            <a:lvl1pPr>
              <a:lnSpc>
                <a:spcPct val="85000"/>
              </a:lnSpc>
              <a:defRPr>
                <a:solidFill>
                  <a:schemeClr val="tx1"/>
                </a:solidFill>
              </a:defRPr>
            </a:lvl1pPr>
          </a:lstStyle>
          <a:p>
            <a:r>
              <a:rPr lang="en-GB" noProof="0" dirty="0"/>
              <a:t>Click to edit 1-line title 28 </a:t>
            </a:r>
            <a:r>
              <a:rPr lang="en-GB" noProof="0" dirty="0" err="1"/>
              <a:t>pt</a:t>
            </a:r>
            <a:endParaRPr lang="en-GB" noProof="0" dirty="0"/>
          </a:p>
        </p:txBody>
      </p:sp>
    </p:spTree>
    <p:extLst>
      <p:ext uri="{BB962C8B-B14F-4D97-AF65-F5344CB8AC3E}">
        <p14:creationId xmlns:p14="http://schemas.microsoft.com/office/powerpoint/2010/main" val="21552827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3.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1245" y="1872000"/>
            <a:ext cx="9927254" cy="4534950"/>
          </a:xfrm>
          <a:prstGeom prst="rect">
            <a:avLst/>
          </a:prstGeom>
        </p:spPr>
        <p:txBody>
          <a:bodyPr vert="horz" lIns="0" tIns="54000" rIns="108000" bIns="54000" rtlCol="0">
            <a:noAutofit/>
          </a:body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itle Placeholder 1"/>
          <p:cNvSpPr>
            <a:spLocks noGrp="1"/>
          </p:cNvSpPr>
          <p:nvPr>
            <p:ph type="title"/>
          </p:nvPr>
        </p:nvSpPr>
        <p:spPr>
          <a:xfrm>
            <a:off x="1581245" y="482289"/>
            <a:ext cx="9925661" cy="432000"/>
          </a:xfrm>
          <a:prstGeom prst="rect">
            <a:avLst/>
          </a:prstGeom>
        </p:spPr>
        <p:txBody>
          <a:bodyPr vert="horz" lIns="0" tIns="54000" rIns="108000" bIns="54000" rtlCol="0" anchor="t" anchorCtr="0">
            <a:noAutofit/>
          </a:bodyPr>
          <a:lstStyle/>
          <a:p>
            <a:r>
              <a:rPr lang="en-GB" noProof="0" dirty="0" err="1"/>
              <a:t>Clickto</a:t>
            </a:r>
            <a:r>
              <a:rPr lang="en-GB" noProof="0" dirty="0"/>
              <a:t> edit title 28 </a:t>
            </a:r>
            <a:r>
              <a:rPr lang="en-GB" noProof="0" dirty="0" err="1"/>
              <a:t>pt</a:t>
            </a:r>
            <a:r>
              <a:rPr lang="en-GB" noProof="0" dirty="0"/>
              <a:t> </a:t>
            </a:r>
          </a:p>
        </p:txBody>
      </p:sp>
      <p:sp>
        <p:nvSpPr>
          <p:cNvPr id="4" name="Date Placeholder 3">
            <a:extLst>
              <a:ext uri="{FF2B5EF4-FFF2-40B4-BE49-F238E27FC236}">
                <a16:creationId xmlns:a16="http://schemas.microsoft.com/office/drawing/2014/main" id="{6E891E8D-4950-4577-ADA9-8CDC7E0085B1}"/>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dirty="0"/>
              <a:t>Initials/YYYY-MM-DD</a:t>
            </a:r>
            <a:endParaRPr lang="en-GB" dirty="0"/>
          </a:p>
        </p:txBody>
      </p:sp>
      <p:sp>
        <p:nvSpPr>
          <p:cNvPr id="5" name="Slide Number Placeholder 4">
            <a:extLst>
              <a:ext uri="{FF2B5EF4-FFF2-40B4-BE49-F238E27FC236}">
                <a16:creationId xmlns:a16="http://schemas.microsoft.com/office/drawing/2014/main" id="{DBF21126-09F5-423F-8611-462B092AB321}"/>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pic>
        <p:nvPicPr>
          <p:cNvPr id="6" name="Bildobjekt 5">
            <a:extLst>
              <a:ext uri="{FF2B5EF4-FFF2-40B4-BE49-F238E27FC236}">
                <a16:creationId xmlns:a16="http://schemas.microsoft.com/office/drawing/2014/main" id="{A32C86CB-216E-3077-D4B5-06B715156821}"/>
              </a:ext>
            </a:extLst>
          </p:cNvPr>
          <p:cNvPicPr>
            <a:picLocks noChangeAspect="1"/>
          </p:cNvPicPr>
          <p:nvPr userDrawn="1"/>
        </p:nvPicPr>
        <p:blipFill>
          <a:blip r:embed="rId35"/>
          <a:srcRect/>
          <a:stretch/>
        </p:blipFill>
        <p:spPr>
          <a:xfrm>
            <a:off x="249" y="210"/>
            <a:ext cx="12192124" cy="6857790"/>
          </a:xfrm>
          <a:prstGeom prst="rect">
            <a:avLst/>
          </a:prstGeom>
        </p:spPr>
      </p:pic>
      <p:pic>
        <p:nvPicPr>
          <p:cNvPr id="8" name="Bildobjekt 7">
            <a:extLst>
              <a:ext uri="{FF2B5EF4-FFF2-40B4-BE49-F238E27FC236}">
                <a16:creationId xmlns:a16="http://schemas.microsoft.com/office/drawing/2014/main" id="{B2AE9FBF-5736-CF1B-BF52-99FC9FEE673F}"/>
              </a:ext>
            </a:extLst>
          </p:cNvPr>
          <p:cNvPicPr>
            <a:picLocks noChangeAspect="1"/>
          </p:cNvPicPr>
          <p:nvPr userDrawn="1"/>
        </p:nvPicPr>
        <p:blipFill>
          <a:blip r:embed="rId36"/>
          <a:srcRect/>
          <a:stretch/>
        </p:blipFill>
        <p:spPr>
          <a:xfrm>
            <a:off x="10622478" y="102393"/>
            <a:ext cx="1463752" cy="1463752"/>
          </a:xfrm>
          <a:prstGeom prst="rect">
            <a:avLst/>
          </a:prstGeom>
        </p:spPr>
      </p:pic>
      <p:pic>
        <p:nvPicPr>
          <p:cNvPr id="9" name="Bildobjekt 8">
            <a:extLst>
              <a:ext uri="{FF2B5EF4-FFF2-40B4-BE49-F238E27FC236}">
                <a16:creationId xmlns:a16="http://schemas.microsoft.com/office/drawing/2014/main" id="{D5F8E7A5-2865-9260-5CA6-E4F514BE4B12}"/>
              </a:ext>
            </a:extLst>
          </p:cNvPr>
          <p:cNvPicPr>
            <a:picLocks noChangeAspect="1"/>
          </p:cNvPicPr>
          <p:nvPr userDrawn="1"/>
        </p:nvPicPr>
        <p:blipFill>
          <a:blip r:embed="rId37"/>
          <a:srcRect/>
          <a:stretch/>
        </p:blipFill>
        <p:spPr>
          <a:xfrm>
            <a:off x="332914" y="6230285"/>
            <a:ext cx="1293436" cy="323359"/>
          </a:xfrm>
          <a:prstGeom prst="rect">
            <a:avLst/>
          </a:prstGeom>
        </p:spPr>
      </p:pic>
    </p:spTree>
    <p:extLst>
      <p:ext uri="{BB962C8B-B14F-4D97-AF65-F5344CB8AC3E}">
        <p14:creationId xmlns:p14="http://schemas.microsoft.com/office/powerpoint/2010/main" val="3883905445"/>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676" r:id="rId3"/>
    <p:sldLayoutId id="2147483736" r:id="rId4"/>
    <p:sldLayoutId id="2147483677" r:id="rId5"/>
    <p:sldLayoutId id="2147483678" r:id="rId6"/>
    <p:sldLayoutId id="2147483743" r:id="rId7"/>
    <p:sldLayoutId id="2147483745" r:id="rId8"/>
    <p:sldLayoutId id="2147483679" r:id="rId9"/>
    <p:sldLayoutId id="2147483737" r:id="rId10"/>
    <p:sldLayoutId id="2147483680" r:id="rId11"/>
    <p:sldLayoutId id="2147483681" r:id="rId12"/>
    <p:sldLayoutId id="2147483682" r:id="rId13"/>
    <p:sldLayoutId id="2147483683" r:id="rId14"/>
    <p:sldLayoutId id="2147483684" r:id="rId15"/>
    <p:sldLayoutId id="2147483744" r:id="rId16"/>
    <p:sldLayoutId id="2147483754" r:id="rId17"/>
    <p:sldLayoutId id="2147483755" r:id="rId18"/>
    <p:sldLayoutId id="2147483685" r:id="rId19"/>
    <p:sldLayoutId id="2147483761" r:id="rId20"/>
    <p:sldLayoutId id="2147483748" r:id="rId21"/>
    <p:sldLayoutId id="2147483747" r:id="rId22"/>
    <p:sldLayoutId id="2147483750" r:id="rId23"/>
    <p:sldLayoutId id="2147483751" r:id="rId24"/>
    <p:sldLayoutId id="2147483686" r:id="rId25"/>
    <p:sldLayoutId id="2147483740" r:id="rId26"/>
    <p:sldLayoutId id="2147483741" r:id="rId27"/>
    <p:sldLayoutId id="2147483742" r:id="rId28"/>
    <p:sldLayoutId id="2147483759" r:id="rId29"/>
    <p:sldLayoutId id="2147483758" r:id="rId30"/>
    <p:sldLayoutId id="2147483760" r:id="rId31"/>
    <p:sldLayoutId id="2147483762" r:id="rId32"/>
    <p:sldLayoutId id="2147483763" r:id="rId33"/>
  </p:sldLayoutIdLst>
  <p:hf hdr="0" ftr="0"/>
  <p:txStyles>
    <p:titleStyle>
      <a:lvl1pPr algn="l" defTabSz="1088236" rtl="0" eaLnBrk="1" latinLnBrk="0" hangingPunct="1">
        <a:lnSpc>
          <a:spcPct val="85000"/>
        </a:lnSpc>
        <a:spcBef>
          <a:spcPts val="0"/>
        </a:spcBef>
        <a:buNone/>
        <a:defRPr sz="2800" b="1" kern="1200">
          <a:solidFill>
            <a:schemeClr val="tx1"/>
          </a:solidFill>
          <a:latin typeface="+mj-lt"/>
          <a:ea typeface="+mj-ea"/>
          <a:cs typeface="+mj-cs"/>
        </a:defRPr>
      </a:lvl1pPr>
    </p:titleStyle>
    <p:bodyStyle>
      <a:lvl1pPr marL="359640" indent="-359640" algn="l" defTabSz="1088236" rtl="0" eaLnBrk="1" latinLnBrk="0" hangingPunct="1">
        <a:lnSpc>
          <a:spcPct val="100000"/>
        </a:lnSpc>
        <a:spcBef>
          <a:spcPts val="600"/>
        </a:spcBef>
        <a:buClr>
          <a:schemeClr val="tx2"/>
        </a:buClr>
        <a:buSzPct val="80000"/>
        <a:buFont typeface="Arial" pitchFamily="34" charset="0"/>
        <a:buChar char="►"/>
        <a:tabLst/>
        <a:defRPr sz="2400" kern="1200">
          <a:solidFill>
            <a:schemeClr val="tx1"/>
          </a:solidFill>
          <a:latin typeface="+mn-lt"/>
          <a:ea typeface="+mn-ea"/>
          <a:cs typeface="+mn-cs"/>
        </a:defRPr>
      </a:lvl1pPr>
      <a:lvl2pPr marL="539460" indent="-180794" algn="l" defTabSz="1088236" rtl="0" eaLnBrk="1" latinLnBrk="0" hangingPunct="1">
        <a:lnSpc>
          <a:spcPts val="2400"/>
        </a:lnSpc>
        <a:spcBef>
          <a:spcPts val="600"/>
        </a:spcBef>
        <a:buClr>
          <a:schemeClr val="tx2"/>
        </a:buClr>
        <a:buSzPct val="80000"/>
        <a:buFont typeface="Arial" pitchFamily="34" charset="0"/>
        <a:buChar char="−"/>
        <a:defRPr sz="2000" kern="1200">
          <a:solidFill>
            <a:schemeClr val="tx1"/>
          </a:solidFill>
          <a:latin typeface="+mn-lt"/>
          <a:ea typeface="+mn-ea"/>
          <a:cs typeface="+mn-cs"/>
        </a:defRPr>
      </a:lvl2pPr>
      <a:lvl3pPr marL="719280" indent="-179820" algn="l" defTabSz="1088236" rtl="0" eaLnBrk="1" latinLnBrk="0" hangingPunct="1">
        <a:lnSpc>
          <a:spcPts val="2400"/>
        </a:lnSpc>
        <a:spcBef>
          <a:spcPts val="600"/>
        </a:spcBef>
        <a:buClr>
          <a:schemeClr val="tx2"/>
        </a:buClr>
        <a:buSzPct val="80000"/>
        <a:buFont typeface="Arial" pitchFamily="34" charset="0"/>
        <a:buChar char="−"/>
        <a:defRPr sz="2000" kern="1200">
          <a:solidFill>
            <a:schemeClr val="tx1"/>
          </a:solidFill>
          <a:latin typeface="+mn-lt"/>
          <a:ea typeface="+mn-ea"/>
          <a:cs typeface="+mn-cs"/>
        </a:defRPr>
      </a:lvl3pPr>
      <a:lvl4pPr marL="899100" indent="-180794" algn="l" defTabSz="1088236" rtl="0" eaLnBrk="1" latinLnBrk="0" hangingPunct="1">
        <a:lnSpc>
          <a:spcPts val="2400"/>
        </a:lnSpc>
        <a:spcBef>
          <a:spcPts val="600"/>
        </a:spcBef>
        <a:buClr>
          <a:schemeClr val="tx2"/>
        </a:buClr>
        <a:buSzPct val="80000"/>
        <a:buFont typeface="Arial" pitchFamily="34" charset="0"/>
        <a:buChar char="−"/>
        <a:defRPr sz="2000" kern="1200">
          <a:solidFill>
            <a:schemeClr val="tx1"/>
          </a:solidFill>
          <a:latin typeface="+mn-lt"/>
          <a:ea typeface="+mn-ea"/>
          <a:cs typeface="+mn-cs"/>
        </a:defRPr>
      </a:lvl4pPr>
      <a:lvl5pPr marL="1078920" indent="-180794" algn="l" defTabSz="1088236" rtl="0" eaLnBrk="1" latinLnBrk="0" hangingPunct="1">
        <a:lnSpc>
          <a:spcPts val="2400"/>
        </a:lnSpc>
        <a:spcBef>
          <a:spcPts val="600"/>
        </a:spcBef>
        <a:buClr>
          <a:schemeClr val="tx2"/>
        </a:buClr>
        <a:buSzPct val="80000"/>
        <a:buFont typeface="Arial" pitchFamily="34" charset="0"/>
        <a:buChar char="−"/>
        <a:defRPr sz="2000" kern="1200">
          <a:solidFill>
            <a:schemeClr val="tx1"/>
          </a:solidFill>
          <a:latin typeface="+mn-lt"/>
          <a:ea typeface="+mn-ea"/>
          <a:cs typeface="+mn-cs"/>
        </a:defRPr>
      </a:lvl5pPr>
      <a:lvl6pPr marL="1178922" indent="0" algn="l" defTabSz="1088236" rtl="0" eaLnBrk="1" latinLnBrk="0" hangingPunct="1">
        <a:lnSpc>
          <a:spcPts val="2856"/>
        </a:lnSpc>
        <a:spcBef>
          <a:spcPts val="0"/>
        </a:spcBef>
        <a:buFontTx/>
        <a:buNone/>
        <a:defRPr sz="2398" kern="1200">
          <a:solidFill>
            <a:schemeClr val="tx1"/>
          </a:solidFill>
          <a:latin typeface="+mn-lt"/>
          <a:ea typeface="+mn-ea"/>
          <a:cs typeface="+mn-cs"/>
        </a:defRPr>
      </a:lvl6pPr>
      <a:lvl7pPr marL="1178922" indent="0" algn="l" defTabSz="1088236" rtl="0" eaLnBrk="1" latinLnBrk="0" hangingPunct="1">
        <a:spcBef>
          <a:spcPct val="20000"/>
        </a:spcBef>
        <a:buFontTx/>
        <a:buNone/>
        <a:defRPr sz="2398" kern="1200">
          <a:solidFill>
            <a:schemeClr val="tx1"/>
          </a:solidFill>
          <a:latin typeface="+mn-lt"/>
          <a:ea typeface="+mn-ea"/>
          <a:cs typeface="+mn-cs"/>
        </a:defRPr>
      </a:lvl7pPr>
      <a:lvl8pPr marL="4080883" indent="-272059" algn="l" defTabSz="1088236" rtl="0" eaLnBrk="1" latinLnBrk="0" hangingPunct="1">
        <a:spcBef>
          <a:spcPct val="20000"/>
        </a:spcBef>
        <a:buFont typeface="Arial" pitchFamily="34" charset="0"/>
        <a:buNone/>
        <a:defRPr sz="2398" kern="1200">
          <a:solidFill>
            <a:schemeClr val="tx1"/>
          </a:solidFill>
          <a:latin typeface="+mn-lt"/>
          <a:ea typeface="+mn-ea"/>
          <a:cs typeface="+mn-cs"/>
        </a:defRPr>
      </a:lvl8pPr>
      <a:lvl9pPr marL="4625000" indent="-272059" algn="l" defTabSz="1088236" rtl="0" eaLnBrk="1" latinLnBrk="0" hangingPunct="1">
        <a:spcBef>
          <a:spcPct val="20000"/>
        </a:spcBef>
        <a:buFont typeface="Arial" pitchFamily="34" charset="0"/>
        <a:buNone/>
        <a:defRPr sz="2398" kern="1200">
          <a:solidFill>
            <a:schemeClr val="tx1"/>
          </a:solidFill>
          <a:latin typeface="+mn-lt"/>
          <a:ea typeface="+mn-ea"/>
          <a:cs typeface="+mn-cs"/>
        </a:defRPr>
      </a:lvl9pPr>
    </p:bodyStyle>
    <p:otherStyle>
      <a:defPPr>
        <a:defRPr lang="en-US"/>
      </a:defPPr>
      <a:lvl1pPr marL="0" algn="l" defTabSz="1088236" rtl="0" eaLnBrk="1" latinLnBrk="0" hangingPunct="1">
        <a:defRPr sz="2098" kern="1200">
          <a:solidFill>
            <a:schemeClr val="tx1"/>
          </a:solidFill>
          <a:latin typeface="+mn-lt"/>
          <a:ea typeface="+mn-ea"/>
          <a:cs typeface="+mn-cs"/>
        </a:defRPr>
      </a:lvl1pPr>
      <a:lvl2pPr marL="544117" algn="l" defTabSz="1088236" rtl="0" eaLnBrk="1" latinLnBrk="0" hangingPunct="1">
        <a:defRPr sz="2098" kern="1200">
          <a:solidFill>
            <a:schemeClr val="tx1"/>
          </a:solidFill>
          <a:latin typeface="+mn-lt"/>
          <a:ea typeface="+mn-ea"/>
          <a:cs typeface="+mn-cs"/>
        </a:defRPr>
      </a:lvl2pPr>
      <a:lvl3pPr marL="1088236" algn="l" defTabSz="1088236" rtl="0" eaLnBrk="1" latinLnBrk="0" hangingPunct="1">
        <a:defRPr sz="2098" kern="1200">
          <a:solidFill>
            <a:schemeClr val="tx1"/>
          </a:solidFill>
          <a:latin typeface="+mn-lt"/>
          <a:ea typeface="+mn-ea"/>
          <a:cs typeface="+mn-cs"/>
        </a:defRPr>
      </a:lvl3pPr>
      <a:lvl4pPr marL="1632353" algn="l" defTabSz="1088236" rtl="0" eaLnBrk="1" latinLnBrk="0" hangingPunct="1">
        <a:defRPr sz="2098" kern="1200">
          <a:solidFill>
            <a:schemeClr val="tx1"/>
          </a:solidFill>
          <a:latin typeface="+mn-lt"/>
          <a:ea typeface="+mn-ea"/>
          <a:cs typeface="+mn-cs"/>
        </a:defRPr>
      </a:lvl4pPr>
      <a:lvl5pPr marL="2176470" algn="l" defTabSz="1088236" rtl="0" eaLnBrk="1" latinLnBrk="0" hangingPunct="1">
        <a:defRPr sz="2098" kern="1200">
          <a:solidFill>
            <a:schemeClr val="tx1"/>
          </a:solidFill>
          <a:latin typeface="+mn-lt"/>
          <a:ea typeface="+mn-ea"/>
          <a:cs typeface="+mn-cs"/>
        </a:defRPr>
      </a:lvl5pPr>
      <a:lvl6pPr marL="2720589" algn="l" defTabSz="1088236" rtl="0" eaLnBrk="1" latinLnBrk="0" hangingPunct="1">
        <a:defRPr sz="2098" kern="1200">
          <a:solidFill>
            <a:schemeClr val="tx1"/>
          </a:solidFill>
          <a:latin typeface="+mn-lt"/>
          <a:ea typeface="+mn-ea"/>
          <a:cs typeface="+mn-cs"/>
        </a:defRPr>
      </a:lvl6pPr>
      <a:lvl7pPr marL="3264706" algn="l" defTabSz="1088236" rtl="0" eaLnBrk="1" latinLnBrk="0" hangingPunct="1">
        <a:defRPr sz="2098" kern="1200">
          <a:solidFill>
            <a:schemeClr val="tx1"/>
          </a:solidFill>
          <a:latin typeface="+mn-lt"/>
          <a:ea typeface="+mn-ea"/>
          <a:cs typeface="+mn-cs"/>
        </a:defRPr>
      </a:lvl7pPr>
      <a:lvl8pPr marL="3808824" algn="l" defTabSz="1088236" rtl="0" eaLnBrk="1" latinLnBrk="0" hangingPunct="1">
        <a:defRPr sz="2098" kern="1200">
          <a:solidFill>
            <a:schemeClr val="tx1"/>
          </a:solidFill>
          <a:latin typeface="+mn-lt"/>
          <a:ea typeface="+mn-ea"/>
          <a:cs typeface="+mn-cs"/>
        </a:defRPr>
      </a:lvl8pPr>
      <a:lvl9pPr marL="4352942" algn="l" defTabSz="1088236" rtl="0" eaLnBrk="1" latinLnBrk="0" hangingPunct="1">
        <a:defRPr sz="209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userDrawn="1">
          <p15:clr>
            <a:srgbClr val="F26B43"/>
          </p15:clr>
        </p15:guide>
        <p15:guide id="2" pos="98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15.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hyperlink" Target="https://kartonkikilpailu.fi/kilpailun-tehtavat/kartongrekordet/"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hyperlink" Target="https://kartonkikilpailu.fi/kilpailun-tehtavat/atervinningskampanjen/"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hyperlink" Target="https://kartonkikilpailu.fi/kilpailun-tehtavat/var-kartongslogan/"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21.xml.rels><?xml version="1.0" encoding="UTF-8" standalone="yes"?>
<Relationships xmlns="http://schemas.openxmlformats.org/package/2006/relationships"><Relationship Id="rId3" Type="http://schemas.openxmlformats.org/officeDocument/2006/relationships/hyperlink" Target="https://kartonkikilpailu.fi/kilpailun-tehtavat/kartongkreativ/" TargetMode="External"/><Relationship Id="rId7"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22.xml.rels><?xml version="1.0" encoding="UTF-8" standalone="yes"?>
<Relationships xmlns="http://schemas.openxmlformats.org/package/2006/relationships"><Relationship Id="rId3" Type="http://schemas.openxmlformats.org/officeDocument/2006/relationships/hyperlink" Target="https://kartonkikilpailu.fi/kilpailun-tehtavat/beratta-for-100/"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33.xml"/><Relationship Id="rId5" Type="http://schemas.openxmlformats.org/officeDocument/2006/relationships/image" Target="../media/image21.png"/><Relationship Id="rId4" Type="http://schemas.openxmlformats.org/officeDocument/2006/relationships/hyperlink" Target="http://www.kartonkikilpailu.fi/"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21.png"/><Relationship Id="rId5" Type="http://schemas.openxmlformats.org/officeDocument/2006/relationships/hyperlink" Target="https://rinkiin.fi/lajittelu-kotona/ekopisteet/" TargetMode="Externa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med rundade hörn 2">
            <a:extLst>
              <a:ext uri="{FF2B5EF4-FFF2-40B4-BE49-F238E27FC236}">
                <a16:creationId xmlns:a16="http://schemas.microsoft.com/office/drawing/2014/main" id="{707E1423-BB53-F98A-84F8-61FA4FFD825B}"/>
              </a:ext>
            </a:extLst>
          </p:cNvPr>
          <p:cNvSpPr/>
          <p:nvPr/>
        </p:nvSpPr>
        <p:spPr>
          <a:xfrm>
            <a:off x="1986455" y="1403488"/>
            <a:ext cx="1405178" cy="74183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pic>
        <p:nvPicPr>
          <p:cNvPr id="7" name="Bildobjekt 6">
            <a:extLst>
              <a:ext uri="{FF2B5EF4-FFF2-40B4-BE49-F238E27FC236}">
                <a16:creationId xmlns:a16="http://schemas.microsoft.com/office/drawing/2014/main" id="{4D948DAD-FC83-5640-AD46-B36FA6B56A03}"/>
              </a:ext>
            </a:extLst>
          </p:cNvPr>
          <p:cNvPicPr>
            <a:picLocks noChangeAspect="1"/>
          </p:cNvPicPr>
          <p:nvPr/>
        </p:nvPicPr>
        <p:blipFill>
          <a:blip r:embed="rId3"/>
          <a:srcRect/>
          <a:stretch/>
        </p:blipFill>
        <p:spPr>
          <a:xfrm>
            <a:off x="2642331" y="2005238"/>
            <a:ext cx="6907337" cy="3885377"/>
          </a:xfrm>
          <a:prstGeom prst="rect">
            <a:avLst/>
          </a:prstGeom>
        </p:spPr>
      </p:pic>
      <p:sp>
        <p:nvSpPr>
          <p:cNvPr id="8" name="TextBox 7"/>
          <p:cNvSpPr txBox="1"/>
          <p:nvPr/>
        </p:nvSpPr>
        <p:spPr>
          <a:xfrm>
            <a:off x="1431213" y="1527807"/>
            <a:ext cx="2531427" cy="461665"/>
          </a:xfrm>
          <a:prstGeom prst="rect">
            <a:avLst/>
          </a:prstGeom>
          <a:noFill/>
        </p:spPr>
        <p:txBody>
          <a:bodyPr wrap="square" rtlCol="0">
            <a:spAutoFit/>
          </a:bodyPr>
          <a:lstStyle/>
          <a:p>
            <a:pPr algn="ctr"/>
            <a:r>
              <a:rPr lang="sv-SE" sz="2400" b="1" dirty="0" err="1">
                <a:solidFill>
                  <a:schemeClr val="bg1"/>
                </a:solidFill>
                <a:latin typeface="+mj-lt"/>
              </a:rPr>
              <a:t>Hei</a:t>
            </a:r>
            <a:r>
              <a:rPr lang="sv-SE" sz="2400" b="1" dirty="0">
                <a:solidFill>
                  <a:schemeClr val="bg1"/>
                </a:solidFill>
                <a:latin typeface="+mj-lt"/>
              </a:rPr>
              <a:t>!</a:t>
            </a:r>
            <a:endParaRPr lang="en-GB" sz="2400" b="1" dirty="0">
              <a:solidFill>
                <a:schemeClr val="bg1"/>
              </a:solidFill>
              <a:latin typeface="+mj-lt"/>
            </a:endParaRPr>
          </a:p>
        </p:txBody>
      </p:sp>
      <p:sp>
        <p:nvSpPr>
          <p:cNvPr id="16" name="TextBox 11">
            <a:extLst>
              <a:ext uri="{FF2B5EF4-FFF2-40B4-BE49-F238E27FC236}">
                <a16:creationId xmlns:a16="http://schemas.microsoft.com/office/drawing/2014/main" id="{17E3DD7E-F98F-CD42-84BE-1306250BA05A}"/>
              </a:ext>
            </a:extLst>
          </p:cNvPr>
          <p:cNvSpPr txBox="1"/>
          <p:nvPr/>
        </p:nvSpPr>
        <p:spPr>
          <a:xfrm>
            <a:off x="1691653" y="6384116"/>
            <a:ext cx="6504835" cy="246221"/>
          </a:xfrm>
          <a:prstGeom prst="rect">
            <a:avLst/>
          </a:prstGeom>
          <a:noFill/>
        </p:spPr>
        <p:txBody>
          <a:bodyPr wrap="square" rtlCol="0">
            <a:spAutoFit/>
          </a:bodyPr>
          <a:lstStyle/>
          <a:p>
            <a:r>
              <a:rPr lang="sv-SE" sz="1000" i="1" dirty="0" err="1"/>
              <a:t>Kartonkikilpailu</a:t>
            </a:r>
            <a:r>
              <a:rPr lang="sv-SE" sz="1000" i="1" dirty="0"/>
              <a:t> on Tetra </a:t>
            </a:r>
            <a:r>
              <a:rPr lang="sv-SE" sz="1000" i="1" dirty="0" err="1"/>
              <a:t>Pakin</a:t>
            </a:r>
            <a:r>
              <a:rPr lang="sv-SE" sz="1000" i="1" dirty="0"/>
              <a:t> </a:t>
            </a:r>
            <a:r>
              <a:rPr lang="sv-SE" sz="1000" i="1" dirty="0" err="1"/>
              <a:t>kestävyysaloite</a:t>
            </a:r>
            <a:r>
              <a:rPr lang="sv-SE" sz="1000" i="1" dirty="0"/>
              <a:t> </a:t>
            </a:r>
            <a:r>
              <a:rPr lang="sv-SE" sz="1000" i="1" dirty="0" err="1"/>
              <a:t>lapsille</a:t>
            </a:r>
            <a:r>
              <a:rPr lang="sv-SE" sz="1000" i="1" dirty="0"/>
              <a:t> ja </a:t>
            </a:r>
            <a:r>
              <a:rPr lang="sv-SE" sz="1000" i="1" dirty="0" err="1"/>
              <a:t>nuorille</a:t>
            </a:r>
            <a:r>
              <a:rPr lang="sv-SE" sz="1000" i="1" dirty="0"/>
              <a:t>.</a:t>
            </a:r>
            <a:endParaRPr lang="en-GB" sz="1000" i="1" dirty="0"/>
          </a:p>
        </p:txBody>
      </p:sp>
      <p:sp>
        <p:nvSpPr>
          <p:cNvPr id="4" name="Rätvinklig triangel 3">
            <a:extLst>
              <a:ext uri="{FF2B5EF4-FFF2-40B4-BE49-F238E27FC236}">
                <a16:creationId xmlns:a16="http://schemas.microsoft.com/office/drawing/2014/main" id="{EB5B1CC7-A3FF-A730-0098-D69A5F8362DF}"/>
              </a:ext>
            </a:extLst>
          </p:cNvPr>
          <p:cNvSpPr/>
          <p:nvPr/>
        </p:nvSpPr>
        <p:spPr>
          <a:xfrm rot="10800000">
            <a:off x="2595438" y="2050947"/>
            <a:ext cx="358777" cy="3587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5" name="Rektangel med rundade hörn 4">
            <a:extLst>
              <a:ext uri="{FF2B5EF4-FFF2-40B4-BE49-F238E27FC236}">
                <a16:creationId xmlns:a16="http://schemas.microsoft.com/office/drawing/2014/main" id="{E7BBC407-DA57-042F-85F5-3333ADD0549F}"/>
              </a:ext>
            </a:extLst>
          </p:cNvPr>
          <p:cNvSpPr/>
          <p:nvPr/>
        </p:nvSpPr>
        <p:spPr>
          <a:xfrm>
            <a:off x="8121425" y="1224381"/>
            <a:ext cx="2531427" cy="155438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9" name="Rätvinklig triangel 8">
            <a:extLst>
              <a:ext uri="{FF2B5EF4-FFF2-40B4-BE49-F238E27FC236}">
                <a16:creationId xmlns:a16="http://schemas.microsoft.com/office/drawing/2014/main" id="{9BB669FE-C417-51E3-E2DC-FE86B9F484A7}"/>
              </a:ext>
            </a:extLst>
          </p:cNvPr>
          <p:cNvSpPr/>
          <p:nvPr/>
        </p:nvSpPr>
        <p:spPr>
          <a:xfrm rot="5400000">
            <a:off x="8530915" y="2672246"/>
            <a:ext cx="358777" cy="35877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2" name="TextBox 11"/>
          <p:cNvSpPr txBox="1"/>
          <p:nvPr/>
        </p:nvSpPr>
        <p:spPr>
          <a:xfrm>
            <a:off x="8268804" y="1385813"/>
            <a:ext cx="2428095" cy="1569660"/>
          </a:xfrm>
          <a:prstGeom prst="rect">
            <a:avLst/>
          </a:prstGeom>
          <a:noFill/>
        </p:spPr>
        <p:txBody>
          <a:bodyPr wrap="square" rtlCol="0">
            <a:spAutoFit/>
          </a:bodyPr>
          <a:lstStyle/>
          <a:p>
            <a:r>
              <a:rPr lang="sv-SE" sz="2400" b="1" dirty="0" err="1">
                <a:solidFill>
                  <a:schemeClr val="bg1"/>
                </a:solidFill>
              </a:rPr>
              <a:t>Kierrättäminen</a:t>
            </a:r>
            <a:r>
              <a:rPr lang="sv-SE" sz="2400" b="1" dirty="0">
                <a:solidFill>
                  <a:schemeClr val="bg1"/>
                </a:solidFill>
              </a:rPr>
              <a:t> on </a:t>
            </a:r>
            <a:r>
              <a:rPr lang="sv-SE" sz="2400" b="1" dirty="0" err="1">
                <a:solidFill>
                  <a:schemeClr val="bg1"/>
                </a:solidFill>
              </a:rPr>
              <a:t>helppoa</a:t>
            </a:r>
            <a:endParaRPr lang="sv-SE" sz="2400" b="1" dirty="0">
              <a:solidFill>
                <a:schemeClr val="bg1"/>
              </a:solidFill>
            </a:endParaRPr>
          </a:p>
          <a:p>
            <a:r>
              <a:rPr lang="sv-SE" sz="2400" b="1" dirty="0">
                <a:solidFill>
                  <a:schemeClr val="bg1"/>
                </a:solidFill>
              </a:rPr>
              <a:t>ja </a:t>
            </a:r>
            <a:r>
              <a:rPr lang="sv-SE" sz="2400" b="1" dirty="0" err="1">
                <a:solidFill>
                  <a:schemeClr val="bg1"/>
                </a:solidFill>
              </a:rPr>
              <a:t>tärkeää</a:t>
            </a:r>
            <a:r>
              <a:rPr lang="sv-SE" sz="2400" b="1" dirty="0">
                <a:solidFill>
                  <a:schemeClr val="bg1"/>
                </a:solidFill>
              </a:rPr>
              <a:t>!</a:t>
            </a:r>
          </a:p>
          <a:p>
            <a:endParaRPr lang="sv-SE" sz="2400" b="1" dirty="0">
              <a:solidFill>
                <a:schemeClr val="bg1"/>
              </a:solidFill>
            </a:endParaRPr>
          </a:p>
        </p:txBody>
      </p:sp>
    </p:spTree>
    <p:extLst>
      <p:ext uri="{BB962C8B-B14F-4D97-AF65-F5344CB8AC3E}">
        <p14:creationId xmlns:p14="http://schemas.microsoft.com/office/powerpoint/2010/main" val="3424415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srcRect/>
          <a:stretch/>
        </p:blipFill>
        <p:spPr>
          <a:xfrm>
            <a:off x="8244549" y="1048312"/>
            <a:ext cx="2615824" cy="2615824"/>
          </a:xfrm>
          <a:prstGeom prst="rect">
            <a:avLst/>
          </a:prstGeom>
        </p:spPr>
      </p:pic>
      <p:pic>
        <p:nvPicPr>
          <p:cNvPr id="15" name="Picture 5"/>
          <p:cNvPicPr>
            <a:picLocks noChangeAspect="1" noChangeArrowheads="1"/>
          </p:cNvPicPr>
          <p:nvPr/>
        </p:nvPicPr>
        <p:blipFill>
          <a:blip r:embed="rId4"/>
          <a:srcRect/>
          <a:stretch/>
        </p:blipFill>
        <p:spPr bwMode="auto">
          <a:xfrm>
            <a:off x="1815281" y="1578238"/>
            <a:ext cx="2773584" cy="3908231"/>
          </a:xfrm>
          <a:prstGeom prst="rect">
            <a:avLst/>
          </a:prstGeom>
          <a:noFill/>
          <a:ln w="9525">
            <a:noFill/>
            <a:miter lim="800000"/>
            <a:headEnd/>
            <a:tailEnd/>
          </a:ln>
          <a:effectLst/>
        </p:spPr>
      </p:pic>
      <p:sp>
        <p:nvSpPr>
          <p:cNvPr id="29" name="TextBox 28"/>
          <p:cNvSpPr txBox="1"/>
          <p:nvPr/>
        </p:nvSpPr>
        <p:spPr>
          <a:xfrm>
            <a:off x="344557" y="643019"/>
            <a:ext cx="10296939" cy="584775"/>
          </a:xfrm>
          <a:prstGeom prst="rect">
            <a:avLst/>
          </a:prstGeom>
          <a:noFill/>
        </p:spPr>
        <p:txBody>
          <a:bodyPr wrap="square" rtlCol="0">
            <a:spAutoFit/>
          </a:bodyPr>
          <a:lstStyle/>
          <a:p>
            <a:pPr algn="ctr"/>
            <a:r>
              <a:rPr lang="sv-SE" sz="3200" b="1" dirty="0" err="1">
                <a:latin typeface="+mj-lt"/>
              </a:rPr>
              <a:t>Kartonkipakkausten</a:t>
            </a:r>
            <a:r>
              <a:rPr lang="sv-SE" sz="3200" b="1" dirty="0">
                <a:latin typeface="+mj-lt"/>
              </a:rPr>
              <a:t> </a:t>
            </a:r>
            <a:r>
              <a:rPr lang="sv-SE" sz="3200" b="1" dirty="0" err="1">
                <a:latin typeface="+mj-lt"/>
              </a:rPr>
              <a:t>kierrättäminen</a:t>
            </a:r>
            <a:r>
              <a:rPr lang="sv-SE" sz="3200" b="1" dirty="0">
                <a:latin typeface="+mj-lt"/>
              </a:rPr>
              <a:t> on </a:t>
            </a:r>
            <a:r>
              <a:rPr lang="sv-SE" sz="3200" b="1" dirty="0" err="1">
                <a:latin typeface="+mj-lt"/>
              </a:rPr>
              <a:t>helppoa</a:t>
            </a:r>
            <a:endParaRPr lang="en-GB" sz="3200" b="1" dirty="0">
              <a:latin typeface="+mj-lt"/>
            </a:endParaRPr>
          </a:p>
        </p:txBody>
      </p:sp>
      <p:grpSp>
        <p:nvGrpSpPr>
          <p:cNvPr id="33" name="Group 32"/>
          <p:cNvGrpSpPr/>
          <p:nvPr/>
        </p:nvGrpSpPr>
        <p:grpSpPr>
          <a:xfrm>
            <a:off x="4476553" y="2998681"/>
            <a:ext cx="7072875" cy="3396799"/>
            <a:chOff x="2326008" y="2372084"/>
            <a:chExt cx="7072875" cy="3396798"/>
          </a:xfrm>
        </p:grpSpPr>
        <p:pic>
          <p:nvPicPr>
            <p:cNvPr id="30" name="Picture 6"/>
            <p:cNvPicPr>
              <a:picLocks noChangeAspect="1" noChangeArrowheads="1"/>
            </p:cNvPicPr>
            <p:nvPr/>
          </p:nvPicPr>
          <p:blipFill>
            <a:blip r:embed="rId5"/>
            <a:srcRect/>
            <a:stretch/>
          </p:blipFill>
          <p:spPr bwMode="auto">
            <a:xfrm>
              <a:off x="2326008" y="2372084"/>
              <a:ext cx="7072875" cy="3396798"/>
            </a:xfrm>
            <a:prstGeom prst="rect">
              <a:avLst/>
            </a:prstGeom>
            <a:noFill/>
            <a:ln w="9525">
              <a:noFill/>
              <a:miter lim="800000"/>
              <a:headEnd/>
              <a:tailEnd/>
            </a:ln>
            <a:effectLst/>
          </p:spPr>
        </p:pic>
        <p:sp>
          <p:nvSpPr>
            <p:cNvPr id="31" name="TextBox 30"/>
            <p:cNvSpPr txBox="1"/>
            <p:nvPr/>
          </p:nvSpPr>
          <p:spPr>
            <a:xfrm rot="20287083">
              <a:off x="7283714" y="3020303"/>
              <a:ext cx="1514903" cy="369332"/>
            </a:xfrm>
            <a:prstGeom prst="rect">
              <a:avLst/>
            </a:prstGeom>
            <a:noFill/>
          </p:spPr>
          <p:txBody>
            <a:bodyPr wrap="square" rtlCol="0">
              <a:spAutoFit/>
            </a:bodyPr>
            <a:lstStyle/>
            <a:p>
              <a:r>
                <a:rPr lang="sv-SE" b="1" dirty="0" err="1">
                  <a:solidFill>
                    <a:schemeClr val="bg1"/>
                  </a:solidFill>
                  <a:latin typeface="Arial" pitchFamily="34" charset="0"/>
                  <a:cs typeface="Arial" pitchFamily="34" charset="0"/>
                </a:rPr>
                <a:t>paperi</a:t>
              </a:r>
              <a:endParaRPr lang="en-GB" b="1" dirty="0">
                <a:solidFill>
                  <a:schemeClr val="bg1"/>
                </a:solidFill>
                <a:latin typeface="Arial" pitchFamily="34" charset="0"/>
                <a:cs typeface="Arial" pitchFamily="34" charset="0"/>
              </a:endParaRPr>
            </a:p>
          </p:txBody>
        </p:sp>
        <p:sp>
          <p:nvSpPr>
            <p:cNvPr id="32" name="TextBox 31"/>
            <p:cNvSpPr txBox="1"/>
            <p:nvPr/>
          </p:nvSpPr>
          <p:spPr>
            <a:xfrm rot="1477292">
              <a:off x="7024210" y="4273466"/>
              <a:ext cx="1514902" cy="723677"/>
            </a:xfrm>
            <a:prstGeom prst="rect">
              <a:avLst/>
            </a:prstGeom>
            <a:noFill/>
          </p:spPr>
          <p:txBody>
            <a:bodyPr wrap="square" rtlCol="0">
              <a:normAutofit lnSpcReduction="10000"/>
            </a:bodyPr>
            <a:lstStyle/>
            <a:p>
              <a:pPr algn="ctr"/>
              <a:r>
                <a:rPr lang="sv-SE" sz="1600" b="1" dirty="0" err="1">
                  <a:solidFill>
                    <a:schemeClr val="bg1"/>
                  </a:solidFill>
                  <a:latin typeface="Arial" pitchFamily="34" charset="0"/>
                  <a:cs typeface="Arial" pitchFamily="34" charset="0"/>
                </a:rPr>
                <a:t>muovi</a:t>
              </a:r>
              <a:endParaRPr lang="sv-SE" sz="1600" b="1" dirty="0">
                <a:solidFill>
                  <a:schemeClr val="bg1"/>
                </a:solidFill>
                <a:latin typeface="Arial" pitchFamily="34" charset="0"/>
                <a:cs typeface="Arial" pitchFamily="34" charset="0"/>
              </a:endParaRPr>
            </a:p>
            <a:p>
              <a:pPr algn="ctr"/>
              <a:endParaRPr lang="sv-SE" sz="1100" b="1" dirty="0">
                <a:solidFill>
                  <a:schemeClr val="bg1"/>
                </a:solidFill>
                <a:latin typeface="Arial" pitchFamily="34" charset="0"/>
                <a:cs typeface="Arial" pitchFamily="34" charset="0"/>
              </a:endParaRPr>
            </a:p>
            <a:p>
              <a:pPr algn="ctr"/>
              <a:r>
                <a:rPr lang="sv-SE" sz="1600" b="1" dirty="0" err="1">
                  <a:solidFill>
                    <a:schemeClr val="bg1"/>
                  </a:solidFill>
                  <a:latin typeface="Arial" pitchFamily="34" charset="0"/>
                  <a:cs typeface="Arial" pitchFamily="34" charset="0"/>
                </a:rPr>
                <a:t>alumiini</a:t>
              </a:r>
              <a:endParaRPr lang="en-GB" sz="1600" b="1" dirty="0">
                <a:solidFill>
                  <a:schemeClr val="bg1"/>
                </a:solidFill>
                <a:latin typeface="Arial" pitchFamily="34" charset="0"/>
                <a:cs typeface="Arial" pitchFamily="34" charset="0"/>
              </a:endParaRPr>
            </a:p>
          </p:txBody>
        </p:sp>
      </p:grpSp>
      <p:pic>
        <p:nvPicPr>
          <p:cNvPr id="3" name="Bildobjekt 2">
            <a:extLst>
              <a:ext uri="{FF2B5EF4-FFF2-40B4-BE49-F238E27FC236}">
                <a16:creationId xmlns:a16="http://schemas.microsoft.com/office/drawing/2014/main" id="{8E0BACDC-50B6-5870-752E-5A482C054C51}"/>
              </a:ext>
            </a:extLst>
          </p:cNvPr>
          <p:cNvPicPr>
            <a:picLocks noChangeAspect="1"/>
          </p:cNvPicPr>
          <p:nvPr/>
        </p:nvPicPr>
        <p:blipFill>
          <a:blip r:embed="rId6"/>
          <a:srcRect/>
          <a:stretch/>
        </p:blipFill>
        <p:spPr>
          <a:xfrm>
            <a:off x="1782633" y="4365488"/>
            <a:ext cx="1322633" cy="2351348"/>
          </a:xfrm>
          <a:prstGeom prst="rect">
            <a:avLst/>
          </a:prstGeom>
        </p:spPr>
      </p:pic>
      <p:sp>
        <p:nvSpPr>
          <p:cNvPr id="4" name="Rektangel med rundade hörn 3">
            <a:extLst>
              <a:ext uri="{FF2B5EF4-FFF2-40B4-BE49-F238E27FC236}">
                <a16:creationId xmlns:a16="http://schemas.microsoft.com/office/drawing/2014/main" id="{B1417084-DB11-B107-526B-692ED744214E}"/>
              </a:ext>
            </a:extLst>
          </p:cNvPr>
          <p:cNvSpPr/>
          <p:nvPr/>
        </p:nvSpPr>
        <p:spPr>
          <a:xfrm>
            <a:off x="5410691" y="1744654"/>
            <a:ext cx="2402672" cy="1211017"/>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5" name="Rätvinklig triangel 4">
            <a:extLst>
              <a:ext uri="{FF2B5EF4-FFF2-40B4-BE49-F238E27FC236}">
                <a16:creationId xmlns:a16="http://schemas.microsoft.com/office/drawing/2014/main" id="{2644002E-E944-6A98-FF4B-516DC7567D31}"/>
              </a:ext>
            </a:extLst>
          </p:cNvPr>
          <p:cNvSpPr/>
          <p:nvPr/>
        </p:nvSpPr>
        <p:spPr>
          <a:xfrm rot="5162314">
            <a:off x="7789334" y="2188690"/>
            <a:ext cx="367521" cy="35877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4" name="TextBox 33"/>
          <p:cNvSpPr txBox="1"/>
          <p:nvPr/>
        </p:nvSpPr>
        <p:spPr>
          <a:xfrm>
            <a:off x="5675710" y="1726759"/>
            <a:ext cx="2137653" cy="1200329"/>
          </a:xfrm>
          <a:prstGeom prst="rect">
            <a:avLst/>
          </a:prstGeom>
          <a:noFill/>
        </p:spPr>
        <p:txBody>
          <a:bodyPr wrap="square" rtlCol="0">
            <a:spAutoFit/>
          </a:bodyPr>
          <a:lstStyle/>
          <a:p>
            <a:r>
              <a:rPr lang="sv-SE" b="1" dirty="0" err="1">
                <a:solidFill>
                  <a:schemeClr val="bg1"/>
                </a:solidFill>
              </a:rPr>
              <a:t>Kuvitelkaa</a:t>
            </a:r>
            <a:r>
              <a:rPr lang="sv-SE" b="1" dirty="0">
                <a:solidFill>
                  <a:schemeClr val="bg1"/>
                </a:solidFill>
              </a:rPr>
              <a:t> </a:t>
            </a:r>
            <a:r>
              <a:rPr lang="sv-SE" b="1" dirty="0" err="1">
                <a:solidFill>
                  <a:schemeClr val="bg1"/>
                </a:solidFill>
              </a:rPr>
              <a:t>tehosekoitinta</a:t>
            </a:r>
            <a:r>
              <a:rPr lang="sv-SE" b="1" dirty="0">
                <a:solidFill>
                  <a:schemeClr val="bg1"/>
                </a:solidFill>
              </a:rPr>
              <a:t>… </a:t>
            </a:r>
            <a:r>
              <a:rPr lang="sv-SE" b="1" dirty="0" err="1">
                <a:solidFill>
                  <a:schemeClr val="bg1"/>
                </a:solidFill>
              </a:rPr>
              <a:t>vaikka</a:t>
            </a:r>
            <a:r>
              <a:rPr lang="sv-SE" b="1" dirty="0">
                <a:solidFill>
                  <a:schemeClr val="bg1"/>
                </a:solidFill>
              </a:rPr>
              <a:t> </a:t>
            </a:r>
            <a:r>
              <a:rPr lang="sv-SE" b="1" dirty="0" err="1">
                <a:solidFill>
                  <a:schemeClr val="bg1"/>
                </a:solidFill>
              </a:rPr>
              <a:t>paljon</a:t>
            </a:r>
            <a:r>
              <a:rPr lang="sv-SE" b="1" dirty="0">
                <a:solidFill>
                  <a:schemeClr val="bg1"/>
                </a:solidFill>
              </a:rPr>
              <a:t> </a:t>
            </a:r>
            <a:r>
              <a:rPr lang="sv-SE" b="1" dirty="0" err="1">
                <a:solidFill>
                  <a:schemeClr val="bg1"/>
                </a:solidFill>
              </a:rPr>
              <a:t>isompaa</a:t>
            </a:r>
            <a:r>
              <a:rPr lang="sv-SE" b="1" dirty="0">
                <a:solidFill>
                  <a:schemeClr val="bg1"/>
                </a:solidFill>
              </a:rPr>
              <a:t>!</a:t>
            </a:r>
            <a:endParaRPr lang="en-GB" b="1" dirty="0">
              <a:solidFill>
                <a:schemeClr val="bg1"/>
              </a:solidFill>
            </a:endParaRPr>
          </a:p>
        </p:txBody>
      </p:sp>
      <p:sp>
        <p:nvSpPr>
          <p:cNvPr id="6" name="Rektangel med rundade hörn 5">
            <a:extLst>
              <a:ext uri="{FF2B5EF4-FFF2-40B4-BE49-F238E27FC236}">
                <a16:creationId xmlns:a16="http://schemas.microsoft.com/office/drawing/2014/main" id="{3D85910F-6A30-616D-4E0D-E180201A9350}"/>
              </a:ext>
            </a:extLst>
          </p:cNvPr>
          <p:cNvSpPr/>
          <p:nvPr/>
        </p:nvSpPr>
        <p:spPr>
          <a:xfrm>
            <a:off x="3393565" y="5233928"/>
            <a:ext cx="2615824" cy="46487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7" name="Rätvinklig triangel 6">
            <a:extLst>
              <a:ext uri="{FF2B5EF4-FFF2-40B4-BE49-F238E27FC236}">
                <a16:creationId xmlns:a16="http://schemas.microsoft.com/office/drawing/2014/main" id="{CAF18F26-074F-3BDF-E41A-63550B13A2A9}"/>
              </a:ext>
            </a:extLst>
          </p:cNvPr>
          <p:cNvSpPr/>
          <p:nvPr/>
        </p:nvSpPr>
        <p:spPr>
          <a:xfrm rot="18381224">
            <a:off x="3176688" y="5100373"/>
            <a:ext cx="358777" cy="35877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9" name="TextBox 38"/>
          <p:cNvSpPr txBox="1"/>
          <p:nvPr/>
        </p:nvSpPr>
        <p:spPr>
          <a:xfrm>
            <a:off x="3507824" y="5255763"/>
            <a:ext cx="3204357" cy="369332"/>
          </a:xfrm>
          <a:prstGeom prst="rect">
            <a:avLst/>
          </a:prstGeom>
          <a:noFill/>
        </p:spPr>
        <p:txBody>
          <a:bodyPr wrap="square" rtlCol="0">
            <a:spAutoFit/>
          </a:bodyPr>
          <a:lstStyle/>
          <a:p>
            <a:r>
              <a:rPr lang="sv-SE" b="1" dirty="0" err="1">
                <a:solidFill>
                  <a:schemeClr val="bg1"/>
                </a:solidFill>
              </a:rPr>
              <a:t>Mitä</a:t>
            </a:r>
            <a:r>
              <a:rPr lang="sv-SE" b="1" dirty="0">
                <a:solidFill>
                  <a:schemeClr val="bg1"/>
                </a:solidFill>
              </a:rPr>
              <a:t> </a:t>
            </a:r>
            <a:r>
              <a:rPr lang="sv-SE" b="1" dirty="0" err="1">
                <a:solidFill>
                  <a:schemeClr val="bg1"/>
                </a:solidFill>
              </a:rPr>
              <a:t>tässä</a:t>
            </a:r>
            <a:r>
              <a:rPr lang="sv-SE" b="1" dirty="0">
                <a:solidFill>
                  <a:schemeClr val="bg1"/>
                </a:solidFill>
              </a:rPr>
              <a:t> </a:t>
            </a:r>
            <a:r>
              <a:rPr lang="sv-SE" b="1" dirty="0" err="1">
                <a:solidFill>
                  <a:schemeClr val="bg1"/>
                </a:solidFill>
              </a:rPr>
              <a:t>tapahtuu</a:t>
            </a:r>
            <a:r>
              <a:rPr lang="sv-SE" b="1" dirty="0">
                <a:solidFill>
                  <a:schemeClr val="bg1"/>
                </a:solidFill>
              </a:rPr>
              <a:t>?</a:t>
            </a:r>
            <a:endParaRPr lang="en-GB" b="1" dirty="0">
              <a:solidFill>
                <a:schemeClr val="bg1"/>
              </a:solidFill>
            </a:endParaRPr>
          </a:p>
        </p:txBody>
      </p:sp>
    </p:spTree>
    <p:extLst>
      <p:ext uri="{BB962C8B-B14F-4D97-AF65-F5344CB8AC3E}">
        <p14:creationId xmlns:p14="http://schemas.microsoft.com/office/powerpoint/2010/main" val="147919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4" grpId="0"/>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med rundade hörn 1">
            <a:extLst>
              <a:ext uri="{FF2B5EF4-FFF2-40B4-BE49-F238E27FC236}">
                <a16:creationId xmlns:a16="http://schemas.microsoft.com/office/drawing/2014/main" id="{EF3BF9AA-1A46-8C6A-1181-06F855FBEC82}"/>
              </a:ext>
            </a:extLst>
          </p:cNvPr>
          <p:cNvSpPr/>
          <p:nvPr/>
        </p:nvSpPr>
        <p:spPr>
          <a:xfrm>
            <a:off x="1313025" y="1585980"/>
            <a:ext cx="2386942" cy="134274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 name="Rätvinklig triangel 2">
            <a:extLst>
              <a:ext uri="{FF2B5EF4-FFF2-40B4-BE49-F238E27FC236}">
                <a16:creationId xmlns:a16="http://schemas.microsoft.com/office/drawing/2014/main" id="{208BC38A-C088-8335-3265-43C3EF2A8674}"/>
              </a:ext>
            </a:extLst>
          </p:cNvPr>
          <p:cNvSpPr/>
          <p:nvPr/>
        </p:nvSpPr>
        <p:spPr>
          <a:xfrm rot="8760396">
            <a:off x="3516512" y="2791838"/>
            <a:ext cx="305801" cy="430612"/>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pic>
        <p:nvPicPr>
          <p:cNvPr id="12" name="Bildobjekt 11">
            <a:extLst>
              <a:ext uri="{FF2B5EF4-FFF2-40B4-BE49-F238E27FC236}">
                <a16:creationId xmlns:a16="http://schemas.microsoft.com/office/drawing/2014/main" id="{6A6FF52B-320F-C24D-B28C-5F310D59F281}"/>
              </a:ext>
            </a:extLst>
          </p:cNvPr>
          <p:cNvPicPr>
            <a:picLocks noChangeAspect="1"/>
          </p:cNvPicPr>
          <p:nvPr/>
        </p:nvPicPr>
        <p:blipFill>
          <a:blip r:embed="rId3"/>
          <a:srcRect/>
          <a:stretch/>
        </p:blipFill>
        <p:spPr>
          <a:xfrm>
            <a:off x="3525448" y="1585980"/>
            <a:ext cx="3198773" cy="4478283"/>
          </a:xfrm>
          <a:prstGeom prst="rect">
            <a:avLst/>
          </a:prstGeom>
        </p:spPr>
      </p:pic>
      <p:sp>
        <p:nvSpPr>
          <p:cNvPr id="20" name="TextBox 19"/>
          <p:cNvSpPr txBox="1"/>
          <p:nvPr/>
        </p:nvSpPr>
        <p:spPr>
          <a:xfrm>
            <a:off x="698751" y="639159"/>
            <a:ext cx="7707087" cy="584775"/>
          </a:xfrm>
          <a:prstGeom prst="rect">
            <a:avLst/>
          </a:prstGeom>
          <a:noFill/>
        </p:spPr>
        <p:txBody>
          <a:bodyPr wrap="square" rtlCol="0">
            <a:spAutoFit/>
          </a:bodyPr>
          <a:lstStyle/>
          <a:p>
            <a:r>
              <a:rPr lang="sv-SE" sz="3200" b="1" dirty="0" err="1">
                <a:latin typeface="+mj-lt"/>
              </a:rPr>
              <a:t>Kartonkipakkaus</a:t>
            </a:r>
            <a:r>
              <a:rPr lang="sv-SE" sz="3200" b="1" dirty="0">
                <a:latin typeface="+mj-lt"/>
              </a:rPr>
              <a:t> </a:t>
            </a:r>
            <a:r>
              <a:rPr lang="sv-SE" sz="3200" b="1" dirty="0" err="1">
                <a:latin typeface="+mj-lt"/>
              </a:rPr>
              <a:t>saa</a:t>
            </a:r>
            <a:r>
              <a:rPr lang="sv-SE" sz="3200" b="1" dirty="0">
                <a:latin typeface="+mj-lt"/>
              </a:rPr>
              <a:t> </a:t>
            </a:r>
            <a:r>
              <a:rPr lang="sv-SE" sz="3200" b="1" dirty="0" err="1">
                <a:latin typeface="+mj-lt"/>
              </a:rPr>
              <a:t>uuden</a:t>
            </a:r>
            <a:r>
              <a:rPr lang="sv-SE" sz="3200" b="1" dirty="0">
                <a:latin typeface="+mj-lt"/>
              </a:rPr>
              <a:t> </a:t>
            </a:r>
            <a:r>
              <a:rPr lang="sv-SE" sz="3200" b="1" dirty="0" err="1">
                <a:latin typeface="+mj-lt"/>
              </a:rPr>
              <a:t>elämän</a:t>
            </a:r>
            <a:r>
              <a:rPr lang="sv-SE" sz="3200" b="1" dirty="0">
                <a:latin typeface="+mj-lt"/>
              </a:rPr>
              <a:t>!</a:t>
            </a:r>
            <a:endParaRPr lang="en-GB" sz="3200" b="1" dirty="0">
              <a:latin typeface="+mj-lt"/>
            </a:endParaRPr>
          </a:p>
        </p:txBody>
      </p:sp>
      <p:sp>
        <p:nvSpPr>
          <p:cNvPr id="22" name="TextBox 21"/>
          <p:cNvSpPr txBox="1"/>
          <p:nvPr/>
        </p:nvSpPr>
        <p:spPr>
          <a:xfrm>
            <a:off x="1421321" y="1585818"/>
            <a:ext cx="2386942" cy="1323439"/>
          </a:xfrm>
          <a:prstGeom prst="rect">
            <a:avLst/>
          </a:prstGeom>
          <a:noFill/>
        </p:spPr>
        <p:txBody>
          <a:bodyPr wrap="square" rtlCol="0">
            <a:spAutoFit/>
          </a:bodyPr>
          <a:lstStyle/>
          <a:p>
            <a:r>
              <a:rPr lang="sv-SE" sz="2000" b="1" dirty="0" err="1">
                <a:solidFill>
                  <a:schemeClr val="bg1"/>
                </a:solidFill>
              </a:rPr>
              <a:t>Mitä</a:t>
            </a:r>
            <a:r>
              <a:rPr lang="sv-SE" sz="2000" b="1" dirty="0">
                <a:solidFill>
                  <a:schemeClr val="bg1"/>
                </a:solidFill>
              </a:rPr>
              <a:t> </a:t>
            </a:r>
            <a:r>
              <a:rPr lang="sv-SE" sz="2000" b="1" dirty="0" err="1">
                <a:solidFill>
                  <a:schemeClr val="bg1"/>
                </a:solidFill>
              </a:rPr>
              <a:t>voidaan</a:t>
            </a:r>
            <a:r>
              <a:rPr lang="sv-SE" sz="2000" b="1" dirty="0">
                <a:solidFill>
                  <a:schemeClr val="bg1"/>
                </a:solidFill>
              </a:rPr>
              <a:t> </a:t>
            </a:r>
            <a:r>
              <a:rPr lang="sv-SE" sz="2000" b="1" dirty="0" err="1">
                <a:solidFill>
                  <a:schemeClr val="bg1"/>
                </a:solidFill>
              </a:rPr>
              <a:t>valmistaa</a:t>
            </a:r>
            <a:r>
              <a:rPr lang="sv-SE" sz="2000" b="1" dirty="0">
                <a:solidFill>
                  <a:schemeClr val="bg1"/>
                </a:solidFill>
              </a:rPr>
              <a:t> </a:t>
            </a:r>
            <a:r>
              <a:rPr lang="sv-SE" sz="2000" b="1" dirty="0" err="1">
                <a:solidFill>
                  <a:schemeClr val="bg1"/>
                </a:solidFill>
              </a:rPr>
              <a:t>kierrätetyistä</a:t>
            </a:r>
            <a:r>
              <a:rPr lang="sv-SE" sz="2000" b="1" dirty="0">
                <a:solidFill>
                  <a:schemeClr val="bg1"/>
                </a:solidFill>
              </a:rPr>
              <a:t> </a:t>
            </a:r>
            <a:r>
              <a:rPr lang="sv-SE" sz="2000" b="1" dirty="0" err="1">
                <a:solidFill>
                  <a:schemeClr val="bg1"/>
                </a:solidFill>
              </a:rPr>
              <a:t>pakkauksista</a:t>
            </a:r>
            <a:r>
              <a:rPr lang="sv-SE" sz="2000" b="1" dirty="0">
                <a:solidFill>
                  <a:schemeClr val="bg1"/>
                </a:solidFill>
              </a:rPr>
              <a:t>?</a:t>
            </a:r>
            <a:endParaRPr lang="en-GB" sz="2000" b="1" dirty="0">
              <a:solidFill>
                <a:schemeClr val="bg1"/>
              </a:solidFill>
            </a:endParaRPr>
          </a:p>
        </p:txBody>
      </p:sp>
      <p:pic>
        <p:nvPicPr>
          <p:cNvPr id="5" name="Bildobjekt 4" descr="En bild som visar bordsservis, inomhus, design, kaffe&#10;&#10;Automatiskt genererad beskrivning">
            <a:extLst>
              <a:ext uri="{FF2B5EF4-FFF2-40B4-BE49-F238E27FC236}">
                <a16:creationId xmlns:a16="http://schemas.microsoft.com/office/drawing/2014/main" id="{6815C160-5CCB-D03D-67C8-6ED10856B912}"/>
              </a:ext>
            </a:extLst>
          </p:cNvPr>
          <p:cNvPicPr>
            <a:picLocks noChangeAspect="1"/>
          </p:cNvPicPr>
          <p:nvPr/>
        </p:nvPicPr>
        <p:blipFill>
          <a:blip r:embed="rId4"/>
          <a:stretch>
            <a:fillRect/>
          </a:stretch>
        </p:blipFill>
        <p:spPr>
          <a:xfrm>
            <a:off x="4717773" y="825549"/>
            <a:ext cx="7858071" cy="5238714"/>
          </a:xfrm>
          <a:prstGeom prst="rect">
            <a:avLst/>
          </a:prstGeom>
        </p:spPr>
      </p:pic>
    </p:spTree>
    <p:extLst>
      <p:ext uri="{BB962C8B-B14F-4D97-AF65-F5344CB8AC3E}">
        <p14:creationId xmlns:p14="http://schemas.microsoft.com/office/powerpoint/2010/main" val="1164168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ktangel med rundade hörn 19">
            <a:extLst>
              <a:ext uri="{FF2B5EF4-FFF2-40B4-BE49-F238E27FC236}">
                <a16:creationId xmlns:a16="http://schemas.microsoft.com/office/drawing/2014/main" id="{3142D5AD-E416-626C-C9A5-65AD288D4349}"/>
              </a:ext>
            </a:extLst>
          </p:cNvPr>
          <p:cNvSpPr/>
          <p:nvPr/>
        </p:nvSpPr>
        <p:spPr>
          <a:xfrm>
            <a:off x="7453931" y="3221773"/>
            <a:ext cx="2065871" cy="77748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21" name="Rätvinklig triangel 20">
            <a:extLst>
              <a:ext uri="{FF2B5EF4-FFF2-40B4-BE49-F238E27FC236}">
                <a16:creationId xmlns:a16="http://schemas.microsoft.com/office/drawing/2014/main" id="{60DDF790-EFE7-B188-A0A8-A38CDCAD67AC}"/>
              </a:ext>
            </a:extLst>
          </p:cNvPr>
          <p:cNvSpPr/>
          <p:nvPr/>
        </p:nvSpPr>
        <p:spPr>
          <a:xfrm rot="9904573">
            <a:off x="9031080" y="3905176"/>
            <a:ext cx="358777" cy="35877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7" name="Rektangel med rundade hörn 16">
            <a:extLst>
              <a:ext uri="{FF2B5EF4-FFF2-40B4-BE49-F238E27FC236}">
                <a16:creationId xmlns:a16="http://schemas.microsoft.com/office/drawing/2014/main" id="{8C6D589B-0F61-74C1-8B1C-E3BC087DEBBC}"/>
              </a:ext>
            </a:extLst>
          </p:cNvPr>
          <p:cNvSpPr/>
          <p:nvPr/>
        </p:nvSpPr>
        <p:spPr>
          <a:xfrm>
            <a:off x="9690747" y="1855305"/>
            <a:ext cx="1751514" cy="11264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pic>
        <p:nvPicPr>
          <p:cNvPr id="3" name="Bildobjekt 2">
            <a:extLst>
              <a:ext uri="{FF2B5EF4-FFF2-40B4-BE49-F238E27FC236}">
                <a16:creationId xmlns:a16="http://schemas.microsoft.com/office/drawing/2014/main" id="{9AA881F9-987E-A58B-98AC-74F1449D29CC}"/>
              </a:ext>
            </a:extLst>
          </p:cNvPr>
          <p:cNvPicPr>
            <a:picLocks noChangeAspect="1"/>
          </p:cNvPicPr>
          <p:nvPr/>
        </p:nvPicPr>
        <p:blipFill>
          <a:blip r:embed="rId3"/>
          <a:srcRect/>
          <a:stretch/>
        </p:blipFill>
        <p:spPr>
          <a:xfrm>
            <a:off x="1113769" y="3097005"/>
            <a:ext cx="1998324" cy="2797653"/>
          </a:xfrm>
          <a:prstGeom prst="rect">
            <a:avLst/>
          </a:prstGeom>
        </p:spPr>
      </p:pic>
      <p:pic>
        <p:nvPicPr>
          <p:cNvPr id="2" name="Bildobjekt 1"/>
          <p:cNvPicPr>
            <a:picLocks noChangeAspect="1"/>
          </p:cNvPicPr>
          <p:nvPr/>
        </p:nvPicPr>
        <p:blipFill>
          <a:blip r:embed="rId4"/>
          <a:srcRect/>
          <a:stretch/>
        </p:blipFill>
        <p:spPr>
          <a:xfrm>
            <a:off x="9308544" y="3402394"/>
            <a:ext cx="2144805" cy="2492264"/>
          </a:xfrm>
          <a:prstGeom prst="rect">
            <a:avLst/>
          </a:prstGeom>
        </p:spPr>
      </p:pic>
      <p:pic>
        <p:nvPicPr>
          <p:cNvPr id="14338" name="Picture 2"/>
          <p:cNvPicPr>
            <a:picLocks noChangeAspect="1" noChangeArrowheads="1"/>
          </p:cNvPicPr>
          <p:nvPr/>
        </p:nvPicPr>
        <p:blipFill>
          <a:blip r:embed="rId5"/>
          <a:srcRect/>
          <a:stretch/>
        </p:blipFill>
        <p:spPr bwMode="auto">
          <a:xfrm>
            <a:off x="4747325" y="1296851"/>
            <a:ext cx="4642532" cy="1764666"/>
          </a:xfrm>
          <a:prstGeom prst="rect">
            <a:avLst/>
          </a:prstGeom>
          <a:noFill/>
          <a:ln w="9525">
            <a:noFill/>
            <a:miter lim="800000"/>
            <a:headEnd/>
            <a:tailEnd/>
          </a:ln>
        </p:spPr>
      </p:pic>
      <p:pic>
        <p:nvPicPr>
          <p:cNvPr id="5" name="Picture 2"/>
          <p:cNvPicPr>
            <a:picLocks noChangeAspect="1" noChangeArrowheads="1"/>
          </p:cNvPicPr>
          <p:nvPr/>
        </p:nvPicPr>
        <p:blipFill>
          <a:blip r:embed="rId6"/>
          <a:srcRect/>
          <a:stretch/>
        </p:blipFill>
        <p:spPr bwMode="auto">
          <a:xfrm>
            <a:off x="2559465" y="1341113"/>
            <a:ext cx="1975859" cy="1988465"/>
          </a:xfrm>
          <a:prstGeom prst="rect">
            <a:avLst/>
          </a:prstGeom>
          <a:noFill/>
          <a:ln w="9525">
            <a:noFill/>
            <a:miter lim="800000"/>
            <a:headEnd/>
            <a:tailEnd/>
          </a:ln>
        </p:spPr>
      </p:pic>
      <p:sp>
        <p:nvSpPr>
          <p:cNvPr id="7" name="TextBox 6"/>
          <p:cNvSpPr txBox="1"/>
          <p:nvPr/>
        </p:nvSpPr>
        <p:spPr>
          <a:xfrm>
            <a:off x="620066" y="585603"/>
            <a:ext cx="7707087" cy="584775"/>
          </a:xfrm>
          <a:prstGeom prst="rect">
            <a:avLst/>
          </a:prstGeom>
          <a:noFill/>
        </p:spPr>
        <p:txBody>
          <a:bodyPr wrap="square" rtlCol="0">
            <a:spAutoFit/>
          </a:bodyPr>
          <a:lstStyle/>
          <a:p>
            <a:r>
              <a:rPr lang="sv-SE" sz="3200" b="1" dirty="0" err="1">
                <a:latin typeface="+mj-lt"/>
              </a:rPr>
              <a:t>Kuinka</a:t>
            </a:r>
            <a:r>
              <a:rPr lang="sv-SE" sz="3200" b="1" dirty="0">
                <a:latin typeface="+mj-lt"/>
              </a:rPr>
              <a:t> </a:t>
            </a:r>
            <a:r>
              <a:rPr lang="sv-SE" sz="3200" b="1" dirty="0" err="1">
                <a:latin typeface="+mj-lt"/>
              </a:rPr>
              <a:t>paljon</a:t>
            </a:r>
            <a:r>
              <a:rPr lang="sv-SE" sz="3200" b="1" dirty="0">
                <a:latin typeface="+mj-lt"/>
              </a:rPr>
              <a:t> </a:t>
            </a:r>
            <a:r>
              <a:rPr lang="sv-SE" sz="3200" b="1" dirty="0" err="1">
                <a:latin typeface="+mj-lt"/>
              </a:rPr>
              <a:t>kierrätämme</a:t>
            </a:r>
            <a:r>
              <a:rPr lang="sv-SE" sz="3200" b="1" dirty="0">
                <a:latin typeface="+mj-lt"/>
              </a:rPr>
              <a:t>?</a:t>
            </a:r>
            <a:endParaRPr lang="en-GB" sz="3200" b="1" dirty="0">
              <a:latin typeface="+mj-lt"/>
            </a:endParaRPr>
          </a:p>
        </p:txBody>
      </p:sp>
      <p:sp>
        <p:nvSpPr>
          <p:cNvPr id="14" name="TextBox 13"/>
          <p:cNvSpPr txBox="1"/>
          <p:nvPr/>
        </p:nvSpPr>
        <p:spPr>
          <a:xfrm>
            <a:off x="7497601" y="3287349"/>
            <a:ext cx="2065871" cy="646331"/>
          </a:xfrm>
          <a:prstGeom prst="rect">
            <a:avLst/>
          </a:prstGeom>
          <a:noFill/>
        </p:spPr>
        <p:txBody>
          <a:bodyPr wrap="square" rtlCol="0">
            <a:spAutoFit/>
          </a:bodyPr>
          <a:lstStyle/>
          <a:p>
            <a:r>
              <a:rPr lang="sv-SE" b="1" dirty="0" err="1">
                <a:solidFill>
                  <a:schemeClr val="bg1"/>
                </a:solidFill>
              </a:rPr>
              <a:t>Voimmeko</a:t>
            </a:r>
            <a:r>
              <a:rPr lang="sv-SE" b="1" dirty="0">
                <a:solidFill>
                  <a:schemeClr val="bg1"/>
                </a:solidFill>
              </a:rPr>
              <a:t> </a:t>
            </a:r>
            <a:r>
              <a:rPr lang="sv-SE" b="1" dirty="0" err="1">
                <a:solidFill>
                  <a:schemeClr val="bg1"/>
                </a:solidFill>
              </a:rPr>
              <a:t>lisätä</a:t>
            </a:r>
            <a:r>
              <a:rPr lang="sv-SE" b="1" dirty="0">
                <a:solidFill>
                  <a:schemeClr val="bg1"/>
                </a:solidFill>
              </a:rPr>
              <a:t> </a:t>
            </a:r>
            <a:r>
              <a:rPr lang="sv-SE" b="1" dirty="0" err="1">
                <a:solidFill>
                  <a:schemeClr val="bg1"/>
                </a:solidFill>
              </a:rPr>
              <a:t>kierrätystä</a:t>
            </a:r>
            <a:r>
              <a:rPr lang="sv-SE" b="1" dirty="0">
                <a:solidFill>
                  <a:schemeClr val="bg1"/>
                </a:solidFill>
              </a:rPr>
              <a:t>?</a:t>
            </a:r>
            <a:endParaRPr lang="en-GB" b="1" dirty="0">
              <a:solidFill>
                <a:schemeClr val="bg1"/>
              </a:solidFill>
            </a:endParaRPr>
          </a:p>
        </p:txBody>
      </p:sp>
      <p:sp>
        <p:nvSpPr>
          <p:cNvPr id="23" name="TextBox 22"/>
          <p:cNvSpPr txBox="1"/>
          <p:nvPr/>
        </p:nvSpPr>
        <p:spPr>
          <a:xfrm>
            <a:off x="9806534" y="1951293"/>
            <a:ext cx="1693784" cy="923330"/>
          </a:xfrm>
          <a:prstGeom prst="rect">
            <a:avLst/>
          </a:prstGeom>
          <a:noFill/>
        </p:spPr>
        <p:txBody>
          <a:bodyPr wrap="square" rtlCol="0">
            <a:spAutoFit/>
          </a:bodyPr>
          <a:lstStyle/>
          <a:p>
            <a:r>
              <a:rPr lang="sv-SE" b="1" dirty="0" err="1">
                <a:solidFill>
                  <a:schemeClr val="bg1"/>
                </a:solidFill>
              </a:rPr>
              <a:t>Miksi</a:t>
            </a:r>
            <a:r>
              <a:rPr lang="sv-SE" b="1" dirty="0">
                <a:solidFill>
                  <a:schemeClr val="bg1"/>
                </a:solidFill>
              </a:rPr>
              <a:t> </a:t>
            </a:r>
            <a:r>
              <a:rPr lang="sv-SE" b="1" dirty="0" err="1">
                <a:solidFill>
                  <a:schemeClr val="bg1"/>
                </a:solidFill>
              </a:rPr>
              <a:t>uskot</a:t>
            </a:r>
            <a:r>
              <a:rPr lang="sv-SE" b="1" dirty="0">
                <a:solidFill>
                  <a:schemeClr val="bg1"/>
                </a:solidFill>
              </a:rPr>
              <a:t> sen </a:t>
            </a:r>
            <a:r>
              <a:rPr lang="sv-SE" b="1" dirty="0" err="1">
                <a:solidFill>
                  <a:schemeClr val="bg1"/>
                </a:solidFill>
              </a:rPr>
              <a:t>olevan</a:t>
            </a:r>
            <a:r>
              <a:rPr lang="sv-SE" b="1" dirty="0">
                <a:solidFill>
                  <a:schemeClr val="bg1"/>
                </a:solidFill>
              </a:rPr>
              <a:t> </a:t>
            </a:r>
            <a:r>
              <a:rPr lang="sv-SE" b="1" dirty="0" err="1">
                <a:solidFill>
                  <a:schemeClr val="bg1"/>
                </a:solidFill>
              </a:rPr>
              <a:t>niin</a:t>
            </a:r>
            <a:r>
              <a:rPr lang="sv-SE" b="1" dirty="0">
                <a:solidFill>
                  <a:schemeClr val="bg1"/>
                </a:solidFill>
              </a:rPr>
              <a:t>?</a:t>
            </a:r>
            <a:endParaRPr lang="en-GB" b="1" dirty="0">
              <a:solidFill>
                <a:schemeClr val="bg1"/>
              </a:solidFill>
            </a:endParaRPr>
          </a:p>
        </p:txBody>
      </p:sp>
      <p:pic>
        <p:nvPicPr>
          <p:cNvPr id="8" name="Bildobjekt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26365" y="1082153"/>
            <a:ext cx="2324745" cy="2536835"/>
          </a:xfrm>
          <a:prstGeom prst="rect">
            <a:avLst/>
          </a:prstGeom>
        </p:spPr>
      </p:pic>
      <p:sp>
        <p:nvSpPr>
          <p:cNvPr id="13" name="Rektangel med rundade hörn 12">
            <a:extLst>
              <a:ext uri="{FF2B5EF4-FFF2-40B4-BE49-F238E27FC236}">
                <a16:creationId xmlns:a16="http://schemas.microsoft.com/office/drawing/2014/main" id="{017F434C-7A09-E651-7C9B-D483B72A1832}"/>
              </a:ext>
            </a:extLst>
          </p:cNvPr>
          <p:cNvSpPr/>
          <p:nvPr/>
        </p:nvSpPr>
        <p:spPr>
          <a:xfrm>
            <a:off x="3314304" y="3500313"/>
            <a:ext cx="2953718" cy="186495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6" name="Rätvinklig triangel 15">
            <a:extLst>
              <a:ext uri="{FF2B5EF4-FFF2-40B4-BE49-F238E27FC236}">
                <a16:creationId xmlns:a16="http://schemas.microsoft.com/office/drawing/2014/main" id="{D4159C69-4055-7A65-936A-6F350C49A805}"/>
              </a:ext>
            </a:extLst>
          </p:cNvPr>
          <p:cNvSpPr/>
          <p:nvPr/>
        </p:nvSpPr>
        <p:spPr>
          <a:xfrm rot="10800000">
            <a:off x="3025729" y="4058022"/>
            <a:ext cx="358777" cy="35877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1" name="TextBox 10"/>
          <p:cNvSpPr txBox="1"/>
          <p:nvPr/>
        </p:nvSpPr>
        <p:spPr>
          <a:xfrm>
            <a:off x="3421970" y="3736834"/>
            <a:ext cx="2846052" cy="1569660"/>
          </a:xfrm>
          <a:prstGeom prst="rect">
            <a:avLst/>
          </a:prstGeom>
          <a:noFill/>
        </p:spPr>
        <p:txBody>
          <a:bodyPr wrap="square" rtlCol="0">
            <a:spAutoFit/>
          </a:bodyPr>
          <a:lstStyle/>
          <a:p>
            <a:r>
              <a:rPr lang="sv-SE" sz="1600" b="1" dirty="0" err="1">
                <a:solidFill>
                  <a:schemeClr val="bg1"/>
                </a:solidFill>
              </a:rPr>
              <a:t>Tiesitkö</a:t>
            </a:r>
            <a:r>
              <a:rPr lang="sv-SE" sz="1600" b="1" dirty="0">
                <a:solidFill>
                  <a:schemeClr val="bg1"/>
                </a:solidFill>
              </a:rPr>
              <a:t> </a:t>
            </a:r>
            <a:r>
              <a:rPr lang="sv-SE" sz="1600" b="1" dirty="0" err="1">
                <a:solidFill>
                  <a:schemeClr val="bg1"/>
                </a:solidFill>
              </a:rPr>
              <a:t>että</a:t>
            </a:r>
            <a:r>
              <a:rPr lang="sv-SE" sz="1600" b="1" dirty="0">
                <a:solidFill>
                  <a:schemeClr val="bg1"/>
                </a:solidFill>
              </a:rPr>
              <a:t>?</a:t>
            </a:r>
          </a:p>
          <a:p>
            <a:r>
              <a:rPr lang="sv-SE" sz="1600" dirty="0">
                <a:solidFill>
                  <a:schemeClr val="bg1"/>
                </a:solidFill>
              </a:rPr>
              <a:t>Monet </a:t>
            </a:r>
            <a:r>
              <a:rPr lang="sv-SE" sz="1600" dirty="0" err="1">
                <a:solidFill>
                  <a:schemeClr val="bg1"/>
                </a:solidFill>
              </a:rPr>
              <a:t>kartonkipakkaukset</a:t>
            </a:r>
            <a:r>
              <a:rPr lang="sv-SE" sz="1600" dirty="0">
                <a:solidFill>
                  <a:schemeClr val="bg1"/>
                </a:solidFill>
              </a:rPr>
              <a:t>, kuten </a:t>
            </a:r>
            <a:r>
              <a:rPr lang="sv-SE" sz="1600" dirty="0" err="1">
                <a:solidFill>
                  <a:schemeClr val="bg1"/>
                </a:solidFill>
              </a:rPr>
              <a:t>maito</a:t>
            </a:r>
            <a:r>
              <a:rPr lang="sv-SE" sz="1600" dirty="0">
                <a:solidFill>
                  <a:schemeClr val="bg1"/>
                </a:solidFill>
              </a:rPr>
              <a:t>-, </a:t>
            </a:r>
            <a:r>
              <a:rPr lang="sv-SE" sz="1600" dirty="0" err="1">
                <a:solidFill>
                  <a:schemeClr val="bg1"/>
                </a:solidFill>
              </a:rPr>
              <a:t>piimä</a:t>
            </a:r>
            <a:r>
              <a:rPr lang="sv-SE" sz="1600" dirty="0">
                <a:solidFill>
                  <a:schemeClr val="bg1"/>
                </a:solidFill>
              </a:rPr>
              <a:t>- ja </a:t>
            </a:r>
            <a:r>
              <a:rPr lang="sv-SE" sz="1600" dirty="0" err="1">
                <a:solidFill>
                  <a:schemeClr val="bg1"/>
                </a:solidFill>
              </a:rPr>
              <a:t>mehupakkaukset</a:t>
            </a:r>
            <a:r>
              <a:rPr lang="sv-SE" sz="1600" dirty="0">
                <a:solidFill>
                  <a:schemeClr val="bg1"/>
                </a:solidFill>
              </a:rPr>
              <a:t> </a:t>
            </a:r>
            <a:r>
              <a:rPr lang="sv-SE" sz="1600" dirty="0" err="1">
                <a:solidFill>
                  <a:schemeClr val="bg1"/>
                </a:solidFill>
              </a:rPr>
              <a:t>palautetaan</a:t>
            </a:r>
            <a:r>
              <a:rPr lang="sv-SE" sz="1600" dirty="0">
                <a:solidFill>
                  <a:schemeClr val="bg1"/>
                </a:solidFill>
              </a:rPr>
              <a:t> </a:t>
            </a:r>
            <a:r>
              <a:rPr lang="sv-SE" sz="1600" dirty="0" err="1">
                <a:solidFill>
                  <a:schemeClr val="bg1"/>
                </a:solidFill>
              </a:rPr>
              <a:t>kierrätykseen</a:t>
            </a:r>
            <a:r>
              <a:rPr lang="sv-SE" sz="1600" dirty="0">
                <a:solidFill>
                  <a:schemeClr val="bg1"/>
                </a:solidFill>
              </a:rPr>
              <a:t>, mutta </a:t>
            </a:r>
            <a:r>
              <a:rPr lang="sv-SE" sz="1600" dirty="0" err="1">
                <a:solidFill>
                  <a:schemeClr val="bg1"/>
                </a:solidFill>
              </a:rPr>
              <a:t>eivät</a:t>
            </a:r>
            <a:r>
              <a:rPr lang="sv-SE" sz="1600" dirty="0">
                <a:solidFill>
                  <a:schemeClr val="bg1"/>
                </a:solidFill>
              </a:rPr>
              <a:t> </a:t>
            </a:r>
            <a:r>
              <a:rPr lang="sv-SE" sz="1600" dirty="0" err="1">
                <a:solidFill>
                  <a:schemeClr val="bg1"/>
                </a:solidFill>
              </a:rPr>
              <a:t>kaikki</a:t>
            </a:r>
            <a:r>
              <a:rPr lang="sv-SE" sz="1600" dirty="0">
                <a:solidFill>
                  <a:schemeClr val="bg1"/>
                </a:solidFill>
              </a:rPr>
              <a:t>.</a:t>
            </a:r>
          </a:p>
        </p:txBody>
      </p:sp>
      <p:sp>
        <p:nvSpPr>
          <p:cNvPr id="18" name="Rätvinklig triangel 17">
            <a:extLst>
              <a:ext uri="{FF2B5EF4-FFF2-40B4-BE49-F238E27FC236}">
                <a16:creationId xmlns:a16="http://schemas.microsoft.com/office/drawing/2014/main" id="{244EDB5C-1BAC-B842-EACA-A2A8D3F64AED}"/>
              </a:ext>
            </a:extLst>
          </p:cNvPr>
          <p:cNvSpPr/>
          <p:nvPr/>
        </p:nvSpPr>
        <p:spPr>
          <a:xfrm rot="5400000">
            <a:off x="10653426" y="2977760"/>
            <a:ext cx="358777" cy="35877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27" name="Rektangel med rundade hörn 26">
            <a:extLst>
              <a:ext uri="{FF2B5EF4-FFF2-40B4-BE49-F238E27FC236}">
                <a16:creationId xmlns:a16="http://schemas.microsoft.com/office/drawing/2014/main" id="{E2183847-5615-51A1-B2BB-148BD1FAC239}"/>
              </a:ext>
            </a:extLst>
          </p:cNvPr>
          <p:cNvSpPr/>
          <p:nvPr/>
        </p:nvSpPr>
        <p:spPr>
          <a:xfrm>
            <a:off x="6979764" y="4929302"/>
            <a:ext cx="2450241" cy="51857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28" name="Rätvinklig triangel 27">
            <a:extLst>
              <a:ext uri="{FF2B5EF4-FFF2-40B4-BE49-F238E27FC236}">
                <a16:creationId xmlns:a16="http://schemas.microsoft.com/office/drawing/2014/main" id="{48048BD3-DB44-750E-4904-0218A22F0122}"/>
              </a:ext>
            </a:extLst>
          </p:cNvPr>
          <p:cNvSpPr/>
          <p:nvPr/>
        </p:nvSpPr>
        <p:spPr>
          <a:xfrm rot="17690547">
            <a:off x="8788048" y="4704701"/>
            <a:ext cx="358777" cy="35877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5" name="TextBox 14"/>
          <p:cNvSpPr txBox="1"/>
          <p:nvPr/>
        </p:nvSpPr>
        <p:spPr>
          <a:xfrm>
            <a:off x="6979764" y="4995935"/>
            <a:ext cx="2553195" cy="369332"/>
          </a:xfrm>
          <a:prstGeom prst="rect">
            <a:avLst/>
          </a:prstGeom>
          <a:noFill/>
        </p:spPr>
        <p:txBody>
          <a:bodyPr wrap="square" rtlCol="0">
            <a:spAutoFit/>
          </a:bodyPr>
          <a:lstStyle/>
          <a:p>
            <a:r>
              <a:rPr lang="sv-SE" b="1" dirty="0" err="1">
                <a:solidFill>
                  <a:schemeClr val="bg1"/>
                </a:solidFill>
              </a:rPr>
              <a:t>Mitä</a:t>
            </a:r>
            <a:r>
              <a:rPr lang="sv-SE" b="1" dirty="0">
                <a:solidFill>
                  <a:schemeClr val="bg1"/>
                </a:solidFill>
              </a:rPr>
              <a:t> </a:t>
            </a:r>
            <a:r>
              <a:rPr lang="sv-SE" b="1" dirty="0" err="1">
                <a:solidFill>
                  <a:schemeClr val="bg1"/>
                </a:solidFill>
              </a:rPr>
              <a:t>sinä</a:t>
            </a:r>
            <a:r>
              <a:rPr lang="sv-SE" b="1" dirty="0">
                <a:solidFill>
                  <a:schemeClr val="bg1"/>
                </a:solidFill>
              </a:rPr>
              <a:t> </a:t>
            </a:r>
            <a:r>
              <a:rPr lang="sv-SE" b="1" dirty="0" err="1">
                <a:solidFill>
                  <a:schemeClr val="bg1"/>
                </a:solidFill>
              </a:rPr>
              <a:t>voit</a:t>
            </a:r>
            <a:r>
              <a:rPr lang="sv-SE" b="1" dirty="0">
                <a:solidFill>
                  <a:schemeClr val="bg1"/>
                </a:solidFill>
              </a:rPr>
              <a:t> </a:t>
            </a:r>
            <a:r>
              <a:rPr lang="sv-SE" b="1" dirty="0" err="1">
                <a:solidFill>
                  <a:schemeClr val="bg1"/>
                </a:solidFill>
              </a:rPr>
              <a:t>tehdä</a:t>
            </a:r>
            <a:r>
              <a:rPr lang="sv-SE" b="1" dirty="0">
                <a:solidFill>
                  <a:schemeClr val="bg1"/>
                </a:solidFill>
              </a:rPr>
              <a:t>?</a:t>
            </a:r>
            <a:endParaRPr lang="en-GB" b="1" dirty="0">
              <a:solidFill>
                <a:schemeClr val="bg1"/>
              </a:solidFill>
            </a:endParaRPr>
          </a:p>
        </p:txBody>
      </p:sp>
    </p:spTree>
    <p:extLst>
      <p:ext uri="{BB962C8B-B14F-4D97-AF65-F5344CB8AC3E}">
        <p14:creationId xmlns:p14="http://schemas.microsoft.com/office/powerpoint/2010/main" val="131452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3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23" grpId="0"/>
      <p:bldP spid="11"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4D948DAD-FC83-5640-AD46-B36FA6B56A03}"/>
              </a:ext>
            </a:extLst>
          </p:cNvPr>
          <p:cNvPicPr>
            <a:picLocks noChangeAspect="1"/>
          </p:cNvPicPr>
          <p:nvPr/>
        </p:nvPicPr>
        <p:blipFill>
          <a:blip r:embed="rId3"/>
          <a:srcRect/>
          <a:stretch/>
        </p:blipFill>
        <p:spPr>
          <a:xfrm>
            <a:off x="2642331" y="2005238"/>
            <a:ext cx="6907337" cy="3885377"/>
          </a:xfrm>
          <a:prstGeom prst="rect">
            <a:avLst/>
          </a:prstGeom>
        </p:spPr>
      </p:pic>
      <p:sp>
        <p:nvSpPr>
          <p:cNvPr id="2" name="TextBox 11">
            <a:extLst>
              <a:ext uri="{FF2B5EF4-FFF2-40B4-BE49-F238E27FC236}">
                <a16:creationId xmlns:a16="http://schemas.microsoft.com/office/drawing/2014/main" id="{4EC681E6-DCBC-EA7D-7207-018C64558574}"/>
              </a:ext>
            </a:extLst>
          </p:cNvPr>
          <p:cNvSpPr txBox="1"/>
          <p:nvPr/>
        </p:nvSpPr>
        <p:spPr>
          <a:xfrm>
            <a:off x="665669" y="626498"/>
            <a:ext cx="6381517" cy="1077218"/>
          </a:xfrm>
          <a:prstGeom prst="rect">
            <a:avLst/>
          </a:prstGeom>
          <a:noFill/>
        </p:spPr>
        <p:txBody>
          <a:bodyPr wrap="square" rtlCol="0">
            <a:spAutoFit/>
          </a:bodyPr>
          <a:lstStyle/>
          <a:p>
            <a:r>
              <a:rPr lang="sv-SE" sz="3200" b="1" dirty="0" err="1"/>
              <a:t>Ottakaa</a:t>
            </a:r>
            <a:r>
              <a:rPr lang="sv-SE" sz="3200" b="1" dirty="0"/>
              <a:t> </a:t>
            </a:r>
            <a:r>
              <a:rPr lang="sv-SE" sz="3200" b="1" dirty="0" err="1"/>
              <a:t>haaste</a:t>
            </a:r>
            <a:r>
              <a:rPr lang="sv-SE" sz="3200" b="1" dirty="0"/>
              <a:t> </a:t>
            </a:r>
            <a:r>
              <a:rPr lang="sv-SE" sz="3200" b="1" dirty="0" err="1"/>
              <a:t>vastaan</a:t>
            </a:r>
            <a:r>
              <a:rPr lang="sv-SE" sz="3200" b="1" dirty="0"/>
              <a:t> ja </a:t>
            </a:r>
            <a:br>
              <a:rPr lang="sv-SE" sz="3200" b="1" dirty="0"/>
            </a:br>
            <a:r>
              <a:rPr lang="sv-SE" sz="3200" b="1" dirty="0" err="1"/>
              <a:t>osallistukaa</a:t>
            </a:r>
            <a:r>
              <a:rPr lang="sv-SE" sz="3200" b="1" dirty="0"/>
              <a:t> </a:t>
            </a:r>
            <a:r>
              <a:rPr lang="sv-SE" sz="3200" b="1" dirty="0" err="1"/>
              <a:t>Kartonkikilpailu</a:t>
            </a:r>
            <a:endParaRPr lang="sv-SE" sz="3200" b="1" dirty="0"/>
          </a:p>
        </p:txBody>
      </p:sp>
      <p:sp>
        <p:nvSpPr>
          <p:cNvPr id="6" name="Rektangel med rundade hörn 5">
            <a:extLst>
              <a:ext uri="{FF2B5EF4-FFF2-40B4-BE49-F238E27FC236}">
                <a16:creationId xmlns:a16="http://schemas.microsoft.com/office/drawing/2014/main" id="{09FC359E-F944-0F7A-4BF9-6002858F3AD5}"/>
              </a:ext>
            </a:extLst>
          </p:cNvPr>
          <p:cNvSpPr/>
          <p:nvPr/>
        </p:nvSpPr>
        <p:spPr>
          <a:xfrm>
            <a:off x="8041912" y="1324733"/>
            <a:ext cx="2531427" cy="155438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0" name="Rätvinklig triangel 9">
            <a:extLst>
              <a:ext uri="{FF2B5EF4-FFF2-40B4-BE49-F238E27FC236}">
                <a16:creationId xmlns:a16="http://schemas.microsoft.com/office/drawing/2014/main" id="{9C67CBC0-CF31-A5AD-EB91-275F37E544E4}"/>
              </a:ext>
            </a:extLst>
          </p:cNvPr>
          <p:cNvSpPr/>
          <p:nvPr/>
        </p:nvSpPr>
        <p:spPr>
          <a:xfrm rot="5400000">
            <a:off x="8530915" y="2672246"/>
            <a:ext cx="358777" cy="35877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1" name="TextBox 11">
            <a:extLst>
              <a:ext uri="{FF2B5EF4-FFF2-40B4-BE49-F238E27FC236}">
                <a16:creationId xmlns:a16="http://schemas.microsoft.com/office/drawing/2014/main" id="{086A6F2F-71B8-2EE9-ACE5-F98D2740694B}"/>
              </a:ext>
            </a:extLst>
          </p:cNvPr>
          <p:cNvSpPr txBox="1"/>
          <p:nvPr/>
        </p:nvSpPr>
        <p:spPr>
          <a:xfrm>
            <a:off x="8268804" y="1385813"/>
            <a:ext cx="2428095" cy="1938992"/>
          </a:xfrm>
          <a:prstGeom prst="rect">
            <a:avLst/>
          </a:prstGeom>
          <a:noFill/>
        </p:spPr>
        <p:txBody>
          <a:bodyPr wrap="square" rtlCol="0">
            <a:spAutoFit/>
          </a:bodyPr>
          <a:lstStyle/>
          <a:p>
            <a:r>
              <a:rPr lang="sv-SE" sz="2400" b="1" dirty="0" err="1">
                <a:solidFill>
                  <a:schemeClr val="bg1"/>
                </a:solidFill>
              </a:rPr>
              <a:t>Muista</a:t>
            </a:r>
            <a:r>
              <a:rPr lang="sv-SE" sz="2400" b="1" dirty="0">
                <a:solidFill>
                  <a:schemeClr val="bg1"/>
                </a:solidFill>
              </a:rPr>
              <a:t> </a:t>
            </a:r>
            <a:r>
              <a:rPr lang="sv-SE" sz="2400" b="1" dirty="0" err="1">
                <a:solidFill>
                  <a:schemeClr val="bg1"/>
                </a:solidFill>
              </a:rPr>
              <a:t>litistää</a:t>
            </a:r>
            <a:r>
              <a:rPr lang="sv-SE" sz="2400" b="1" dirty="0">
                <a:solidFill>
                  <a:schemeClr val="bg1"/>
                </a:solidFill>
              </a:rPr>
              <a:t> </a:t>
            </a:r>
            <a:r>
              <a:rPr lang="sv-SE" sz="2400" b="1" dirty="0" err="1">
                <a:solidFill>
                  <a:schemeClr val="bg1"/>
                </a:solidFill>
              </a:rPr>
              <a:t>minut,ennen</a:t>
            </a:r>
            <a:r>
              <a:rPr lang="sv-SE" sz="2400" b="1" dirty="0">
                <a:solidFill>
                  <a:schemeClr val="bg1"/>
                </a:solidFill>
              </a:rPr>
              <a:t> </a:t>
            </a:r>
            <a:r>
              <a:rPr lang="sv-SE" sz="2400" b="1" dirty="0" err="1">
                <a:solidFill>
                  <a:schemeClr val="bg1"/>
                </a:solidFill>
              </a:rPr>
              <a:t>kuin</a:t>
            </a:r>
            <a:r>
              <a:rPr lang="sv-SE" sz="2400" b="1" dirty="0">
                <a:solidFill>
                  <a:schemeClr val="bg1"/>
                </a:solidFill>
              </a:rPr>
              <a:t> </a:t>
            </a:r>
            <a:r>
              <a:rPr lang="sv-SE" sz="2400" b="1" dirty="0" err="1">
                <a:solidFill>
                  <a:schemeClr val="bg1"/>
                </a:solidFill>
              </a:rPr>
              <a:t>palautat</a:t>
            </a:r>
            <a:r>
              <a:rPr lang="sv-SE" sz="2400" b="1" dirty="0">
                <a:solidFill>
                  <a:schemeClr val="bg1"/>
                </a:solidFill>
              </a:rPr>
              <a:t> minut!</a:t>
            </a:r>
          </a:p>
          <a:p>
            <a:endParaRPr lang="sv-SE" sz="2400" b="1" dirty="0">
              <a:solidFill>
                <a:schemeClr val="bg1"/>
              </a:solidFill>
            </a:endParaRPr>
          </a:p>
        </p:txBody>
      </p:sp>
    </p:spTree>
    <p:extLst>
      <p:ext uri="{BB962C8B-B14F-4D97-AF65-F5344CB8AC3E}">
        <p14:creationId xmlns:p14="http://schemas.microsoft.com/office/powerpoint/2010/main" val="908828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9"/>
          <p:cNvSpPr txBox="1"/>
          <p:nvPr/>
        </p:nvSpPr>
        <p:spPr>
          <a:xfrm>
            <a:off x="6025869" y="822350"/>
            <a:ext cx="4872036" cy="830997"/>
          </a:xfrm>
          <a:prstGeom prst="rect">
            <a:avLst/>
          </a:prstGeom>
          <a:noFill/>
        </p:spPr>
        <p:txBody>
          <a:bodyPr wrap="square" rtlCol="0">
            <a:spAutoFit/>
          </a:bodyPr>
          <a:lstStyle/>
          <a:p>
            <a:r>
              <a:rPr lang="sv-SE" sz="2400" b="1" dirty="0" err="1">
                <a:latin typeface="+mj-lt"/>
              </a:rPr>
              <a:t>Kartonkikilpailu</a:t>
            </a:r>
            <a:r>
              <a:rPr lang="sv-SE" sz="2400" b="1" dirty="0">
                <a:latin typeface="+mj-lt"/>
              </a:rPr>
              <a:t> </a:t>
            </a:r>
            <a:r>
              <a:rPr lang="sv-SE" sz="2400" b="1" dirty="0" err="1">
                <a:latin typeface="+mj-lt"/>
              </a:rPr>
              <a:t>Suomessa</a:t>
            </a:r>
            <a:r>
              <a:rPr lang="sv-SE" sz="2400" b="1" dirty="0">
                <a:latin typeface="+mj-lt"/>
              </a:rPr>
              <a:t>, </a:t>
            </a:r>
            <a:r>
              <a:rPr lang="sv-SE" sz="2400" b="1" dirty="0" err="1">
                <a:latin typeface="+mj-lt"/>
              </a:rPr>
              <a:t>Ruotsissa</a:t>
            </a:r>
            <a:r>
              <a:rPr lang="sv-SE" sz="2400" b="1" dirty="0">
                <a:latin typeface="+mj-lt"/>
              </a:rPr>
              <a:t> ja </a:t>
            </a:r>
            <a:r>
              <a:rPr lang="sv-SE" sz="2400" b="1" dirty="0" err="1">
                <a:latin typeface="+mj-lt"/>
              </a:rPr>
              <a:t>Tanskassa</a:t>
            </a:r>
            <a:endParaRPr lang="sv-SE" sz="2400" b="1" dirty="0">
              <a:latin typeface="+mj-lt"/>
            </a:endParaRPr>
          </a:p>
        </p:txBody>
      </p:sp>
      <p:sp>
        <p:nvSpPr>
          <p:cNvPr id="10" name="textruta 9"/>
          <p:cNvSpPr txBox="1"/>
          <p:nvPr/>
        </p:nvSpPr>
        <p:spPr>
          <a:xfrm>
            <a:off x="6025867" y="1826941"/>
            <a:ext cx="4872037" cy="3293209"/>
          </a:xfrm>
          <a:prstGeom prst="rect">
            <a:avLst/>
          </a:prstGeom>
          <a:noFill/>
        </p:spPr>
        <p:txBody>
          <a:bodyPr wrap="square" rtlCol="0">
            <a:spAutoFit/>
          </a:bodyPr>
          <a:lstStyle/>
          <a:p>
            <a:pPr marL="285744" indent="-285744">
              <a:buFont typeface="Arial"/>
              <a:buChar char="•"/>
            </a:pPr>
            <a:r>
              <a:rPr lang="sv-SE" sz="1600" dirty="0" err="1"/>
              <a:t>Kartonkipakkausten</a:t>
            </a:r>
            <a:r>
              <a:rPr lang="sv-SE" sz="1600" dirty="0"/>
              <a:t> </a:t>
            </a:r>
            <a:r>
              <a:rPr lang="sv-SE" sz="1600" dirty="0" err="1"/>
              <a:t>kierrättämisen</a:t>
            </a:r>
            <a:r>
              <a:rPr lang="sv-SE" sz="1600" dirty="0"/>
              <a:t> </a:t>
            </a:r>
            <a:r>
              <a:rPr lang="sv-SE" sz="1600" dirty="0" err="1"/>
              <a:t>lisäämiseksi</a:t>
            </a:r>
            <a:r>
              <a:rPr lang="sv-SE" sz="1600" dirty="0"/>
              <a:t> </a:t>
            </a:r>
            <a:r>
              <a:rPr lang="sv-SE" sz="1600" dirty="0" err="1"/>
              <a:t>kilpailu</a:t>
            </a:r>
            <a:r>
              <a:rPr lang="sv-SE" sz="1600" dirty="0"/>
              <a:t> </a:t>
            </a:r>
            <a:r>
              <a:rPr lang="sv-SE" sz="1600" dirty="0" err="1"/>
              <a:t>järjestetään</a:t>
            </a:r>
            <a:r>
              <a:rPr lang="sv-SE" sz="1600" dirty="0"/>
              <a:t> </a:t>
            </a:r>
            <a:r>
              <a:rPr lang="sv-SE" sz="1600" dirty="0" err="1"/>
              <a:t>samanaikaisesti</a:t>
            </a:r>
            <a:r>
              <a:rPr lang="sv-SE" sz="1600" dirty="0"/>
              <a:t> </a:t>
            </a:r>
            <a:r>
              <a:rPr lang="sv-SE" sz="1600" dirty="0" err="1"/>
              <a:t>Suomessa</a:t>
            </a:r>
            <a:r>
              <a:rPr lang="sv-SE" sz="1600" dirty="0"/>
              <a:t>, </a:t>
            </a:r>
            <a:r>
              <a:rPr lang="sv-SE" sz="1600" dirty="0" err="1"/>
              <a:t>Ruotsissa</a:t>
            </a:r>
            <a:r>
              <a:rPr lang="sv-SE" sz="1600" dirty="0"/>
              <a:t> ja </a:t>
            </a:r>
            <a:r>
              <a:rPr lang="sv-SE" sz="1600" dirty="0" err="1"/>
              <a:t>Tanskassa</a:t>
            </a:r>
            <a:r>
              <a:rPr lang="sv-SE" sz="1600" dirty="0"/>
              <a:t>.</a:t>
            </a:r>
          </a:p>
          <a:p>
            <a:pPr marL="285744" indent="-285744">
              <a:buFont typeface="Arial"/>
              <a:buChar char="•"/>
            </a:pPr>
            <a:endParaRPr lang="sv-SE" sz="1600" dirty="0"/>
          </a:p>
          <a:p>
            <a:pPr marL="285744" indent="-285744">
              <a:buFont typeface="Arial"/>
              <a:buChar char="•"/>
            </a:pPr>
            <a:r>
              <a:rPr lang="sv-SE" sz="1600" dirty="0" err="1"/>
              <a:t>Kilpailu</a:t>
            </a:r>
            <a:r>
              <a:rPr lang="sv-SE" sz="1600" dirty="0"/>
              <a:t> on </a:t>
            </a:r>
            <a:r>
              <a:rPr lang="sv-SE" sz="1600" dirty="0" err="1"/>
              <a:t>avoinna</a:t>
            </a:r>
            <a:r>
              <a:rPr lang="sv-SE" sz="1600" dirty="0"/>
              <a:t> </a:t>
            </a:r>
            <a:r>
              <a:rPr lang="sv-SE" sz="1600" dirty="0" err="1"/>
              <a:t>kaikkien</a:t>
            </a:r>
            <a:r>
              <a:rPr lang="sv-SE" sz="1600" dirty="0"/>
              <a:t> </a:t>
            </a:r>
            <a:r>
              <a:rPr lang="sv-SE" sz="1600" dirty="0" err="1"/>
              <a:t>maiden</a:t>
            </a:r>
            <a:r>
              <a:rPr lang="sv-SE" sz="1600" dirty="0"/>
              <a:t> </a:t>
            </a:r>
            <a:r>
              <a:rPr lang="sv-SE" sz="1600" dirty="0" err="1"/>
              <a:t>päiväkoti</a:t>
            </a:r>
            <a:r>
              <a:rPr lang="sv-SE" sz="1600" dirty="0"/>
              <a:t> </a:t>
            </a:r>
            <a:r>
              <a:rPr lang="sv-SE" sz="1600" dirty="0" err="1"/>
              <a:t>lapsille</a:t>
            </a:r>
            <a:r>
              <a:rPr lang="sv-SE" sz="1600" dirty="0"/>
              <a:t>/</a:t>
            </a:r>
            <a:r>
              <a:rPr lang="sv-SE" sz="1600" dirty="0" err="1"/>
              <a:t>ala-asteen</a:t>
            </a:r>
            <a:r>
              <a:rPr lang="sv-SE" sz="1600" dirty="0"/>
              <a:t> </a:t>
            </a:r>
            <a:r>
              <a:rPr lang="sv-SE" sz="1600" dirty="0" err="1"/>
              <a:t>oppilaille</a:t>
            </a:r>
            <a:r>
              <a:rPr lang="sv-SE" sz="1600" dirty="0"/>
              <a:t>.</a:t>
            </a:r>
          </a:p>
          <a:p>
            <a:pPr marL="285744" indent="-285744">
              <a:buFont typeface="Arial"/>
              <a:buChar char="•"/>
            </a:pPr>
            <a:endParaRPr lang="sv-SE" sz="1600" dirty="0"/>
          </a:p>
          <a:p>
            <a:pPr marL="285744" indent="-285744">
              <a:buFont typeface="Arial"/>
              <a:buChar char="•"/>
            </a:pPr>
            <a:r>
              <a:rPr lang="sv-SE" sz="1600" dirty="0" err="1"/>
              <a:t>Voitte</a:t>
            </a:r>
            <a:r>
              <a:rPr lang="sv-SE" sz="1600" dirty="0"/>
              <a:t> </a:t>
            </a:r>
            <a:r>
              <a:rPr lang="sv-SE" sz="1600" dirty="0" err="1"/>
              <a:t>seurata</a:t>
            </a:r>
            <a:r>
              <a:rPr lang="sv-SE" sz="1600" dirty="0"/>
              <a:t> </a:t>
            </a:r>
            <a:r>
              <a:rPr lang="sv-SE" sz="1600" dirty="0" err="1"/>
              <a:t>ruotsalaisten</a:t>
            </a:r>
            <a:r>
              <a:rPr lang="sv-SE" sz="1600" dirty="0"/>
              <a:t> </a:t>
            </a:r>
            <a:r>
              <a:rPr lang="sv-SE" sz="1600" dirty="0" err="1"/>
              <a:t>Kartonkikilpailua</a:t>
            </a:r>
            <a:r>
              <a:rPr lang="sv-SE" sz="1600" dirty="0"/>
              <a:t> ja </a:t>
            </a:r>
            <a:r>
              <a:rPr lang="sv-SE" sz="1600" dirty="0" err="1"/>
              <a:t>heidän</a:t>
            </a:r>
            <a:r>
              <a:rPr lang="sv-SE" sz="1600" dirty="0"/>
              <a:t> </a:t>
            </a:r>
            <a:r>
              <a:rPr lang="sv-SE" sz="1600" dirty="0" err="1"/>
              <a:t>lähettämiä</a:t>
            </a:r>
            <a:r>
              <a:rPr lang="sv-SE" sz="1600" dirty="0"/>
              <a:t> </a:t>
            </a:r>
            <a:r>
              <a:rPr lang="sv-SE" sz="1600" dirty="0" err="1"/>
              <a:t>kilpailuehdotuksia</a:t>
            </a:r>
            <a:r>
              <a:rPr lang="sv-SE" sz="1600" dirty="0"/>
              <a:t> </a:t>
            </a:r>
            <a:r>
              <a:rPr lang="sv-SE" sz="1600" dirty="0" err="1"/>
              <a:t>osoitteessa</a:t>
            </a:r>
            <a:r>
              <a:rPr lang="sv-SE" sz="1600" dirty="0"/>
              <a:t> </a:t>
            </a:r>
            <a:r>
              <a:rPr lang="sv-SE" sz="1600" dirty="0" err="1"/>
              <a:t>www.kartongmatchen.se</a:t>
            </a:r>
            <a:r>
              <a:rPr lang="sv-SE" sz="1600" dirty="0"/>
              <a:t>. </a:t>
            </a:r>
            <a:r>
              <a:rPr lang="sv-SE" sz="1600" dirty="0" err="1"/>
              <a:t>Tanskalaisten</a:t>
            </a:r>
            <a:r>
              <a:rPr lang="sv-SE" sz="1600" dirty="0"/>
              <a:t> </a:t>
            </a:r>
            <a:r>
              <a:rPr lang="sv-SE" sz="1600" dirty="0" err="1"/>
              <a:t>kilpailua</a:t>
            </a:r>
            <a:r>
              <a:rPr lang="sv-SE" sz="1600" dirty="0"/>
              <a:t> </a:t>
            </a:r>
            <a:r>
              <a:rPr lang="sv-SE" sz="1600" dirty="0" err="1"/>
              <a:t>voitte</a:t>
            </a:r>
            <a:r>
              <a:rPr lang="sv-SE" sz="1600" dirty="0"/>
              <a:t> </a:t>
            </a:r>
            <a:r>
              <a:rPr lang="sv-SE" sz="1600" dirty="0" err="1"/>
              <a:t>seurata</a:t>
            </a:r>
            <a:r>
              <a:rPr lang="sv-SE" sz="1600" dirty="0"/>
              <a:t> </a:t>
            </a:r>
            <a:r>
              <a:rPr lang="sv-SE" sz="1600" dirty="0" err="1"/>
              <a:t>osoitteessa</a:t>
            </a:r>
            <a:r>
              <a:rPr lang="sv-SE" sz="1600" dirty="0"/>
              <a:t> </a:t>
            </a:r>
            <a:r>
              <a:rPr lang="sv-SE" sz="1600" dirty="0" err="1"/>
              <a:t>www.kartongdysten.dk</a:t>
            </a:r>
            <a:endParaRPr lang="sv-SE" sz="1600" dirty="0"/>
          </a:p>
          <a:p>
            <a:endParaRPr lang="sv-SE" sz="1600" dirty="0"/>
          </a:p>
          <a:p>
            <a:endParaRPr lang="sv-SE" sz="1600" dirty="0"/>
          </a:p>
        </p:txBody>
      </p:sp>
      <p:pic>
        <p:nvPicPr>
          <p:cNvPr id="13" name="Bildobjekt 12">
            <a:extLst>
              <a:ext uri="{FF2B5EF4-FFF2-40B4-BE49-F238E27FC236}">
                <a16:creationId xmlns:a16="http://schemas.microsoft.com/office/drawing/2014/main" id="{43A7594A-0CD0-9F41-912E-821124B9D9D2}"/>
              </a:ext>
            </a:extLst>
          </p:cNvPr>
          <p:cNvPicPr>
            <a:picLocks noChangeAspect="1"/>
          </p:cNvPicPr>
          <p:nvPr/>
        </p:nvPicPr>
        <p:blipFill>
          <a:blip r:embed="rId3"/>
          <a:srcRect/>
          <a:stretch/>
        </p:blipFill>
        <p:spPr>
          <a:xfrm>
            <a:off x="878071" y="1480488"/>
            <a:ext cx="4872036" cy="4060029"/>
          </a:xfrm>
          <a:prstGeom prst="rect">
            <a:avLst/>
          </a:prstGeom>
        </p:spPr>
      </p:pic>
    </p:spTree>
    <p:extLst>
      <p:ext uri="{BB962C8B-B14F-4D97-AF65-F5344CB8AC3E}">
        <p14:creationId xmlns:p14="http://schemas.microsoft.com/office/powerpoint/2010/main" val="1123621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prstGeom prst="rect">
            <a:avLst/>
          </a:prstGeom>
        </p:spPr>
        <p:txBody>
          <a:bodyPr vert="horz" lIns="91440" tIns="45720" rIns="91440" bIns="45720" rtlCol="0" anchor="ctr"/>
          <a:lstStyle>
            <a:defPPr>
              <a:defRPr lang="sv-SE"/>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2A534E-D129-914A-B206-5117D11DD319}" type="slidenum">
              <a:rPr lang="sv-SE" smtClean="0"/>
              <a:pPr/>
              <a:t>15</a:t>
            </a:fld>
            <a:endParaRPr lang="en-GB" dirty="0"/>
          </a:p>
        </p:txBody>
      </p:sp>
      <p:pic>
        <p:nvPicPr>
          <p:cNvPr id="3" name="Bildobjekt 2">
            <a:extLst>
              <a:ext uri="{FF2B5EF4-FFF2-40B4-BE49-F238E27FC236}">
                <a16:creationId xmlns:a16="http://schemas.microsoft.com/office/drawing/2014/main" id="{74368DD4-B20B-E760-7537-C945E09A33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302803">
            <a:off x="3280829" y="1002270"/>
            <a:ext cx="5630341" cy="4853459"/>
          </a:xfrm>
          <a:prstGeom prst="rect">
            <a:avLst/>
          </a:prstGeom>
          <a:effectLst>
            <a:outerShdw blurRad="271916" dist="38100" dir="2700000" sx="101499" sy="101499" algn="tl" rotWithShape="0">
              <a:prstClr val="black">
                <a:alpha val="40000"/>
              </a:prstClr>
            </a:outerShdw>
          </a:effectLst>
        </p:spPr>
      </p:pic>
    </p:spTree>
    <p:extLst>
      <p:ext uri="{BB962C8B-B14F-4D97-AF65-F5344CB8AC3E}">
        <p14:creationId xmlns:p14="http://schemas.microsoft.com/office/powerpoint/2010/main" val="534250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1B27BABF-AD92-7E95-2177-F1B90086ADAB}"/>
              </a:ext>
            </a:extLst>
          </p:cNvPr>
          <p:cNvPicPr>
            <a:picLocks noChangeAspect="1"/>
          </p:cNvPicPr>
          <p:nvPr/>
        </p:nvPicPr>
        <p:blipFill>
          <a:blip r:embed="rId3"/>
          <a:srcRect/>
          <a:stretch/>
        </p:blipFill>
        <p:spPr>
          <a:xfrm>
            <a:off x="9395769" y="3885000"/>
            <a:ext cx="1828032" cy="1828032"/>
          </a:xfrm>
          <a:prstGeom prst="rect">
            <a:avLst/>
          </a:prstGeom>
        </p:spPr>
      </p:pic>
      <p:pic>
        <p:nvPicPr>
          <p:cNvPr id="2" name="Bildobjekt 1">
            <a:extLst>
              <a:ext uri="{FF2B5EF4-FFF2-40B4-BE49-F238E27FC236}">
                <a16:creationId xmlns:a16="http://schemas.microsoft.com/office/drawing/2014/main" id="{1CAF771D-0B51-BDD2-6876-48703BF49F13}"/>
              </a:ext>
            </a:extLst>
          </p:cNvPr>
          <p:cNvPicPr>
            <a:picLocks noChangeAspect="1"/>
          </p:cNvPicPr>
          <p:nvPr/>
        </p:nvPicPr>
        <p:blipFill>
          <a:blip r:embed="rId4"/>
          <a:srcRect/>
          <a:stretch/>
        </p:blipFill>
        <p:spPr>
          <a:xfrm>
            <a:off x="4312994" y="871374"/>
            <a:ext cx="3214431" cy="4500203"/>
          </a:xfrm>
          <a:prstGeom prst="rect">
            <a:avLst/>
          </a:prstGeom>
        </p:spPr>
      </p:pic>
      <p:sp>
        <p:nvSpPr>
          <p:cNvPr id="11" name="TextBox 10"/>
          <p:cNvSpPr txBox="1"/>
          <p:nvPr/>
        </p:nvSpPr>
        <p:spPr>
          <a:xfrm>
            <a:off x="1069778" y="1062681"/>
            <a:ext cx="3713308" cy="1508105"/>
          </a:xfrm>
          <a:prstGeom prst="rect">
            <a:avLst/>
          </a:prstGeom>
          <a:noFill/>
        </p:spPr>
        <p:txBody>
          <a:bodyPr wrap="square" rtlCol="0">
            <a:spAutoFit/>
          </a:bodyPr>
          <a:lstStyle/>
          <a:p>
            <a:pPr marL="457189" indent="-457189"/>
            <a:r>
              <a:rPr lang="sv-SE" sz="2000" b="1" dirty="0" err="1"/>
              <a:t>Mikä</a:t>
            </a:r>
            <a:r>
              <a:rPr lang="sv-SE" sz="2000" b="1" dirty="0"/>
              <a:t> on </a:t>
            </a:r>
            <a:r>
              <a:rPr lang="sv-SE" sz="2000" b="1" dirty="0" err="1"/>
              <a:t>kilpailun</a:t>
            </a:r>
            <a:r>
              <a:rPr lang="sv-SE" sz="2000" b="1" dirty="0"/>
              <a:t> </a:t>
            </a:r>
            <a:r>
              <a:rPr lang="sv-SE" sz="2000" b="1" dirty="0" err="1"/>
              <a:t>tarkoitus</a:t>
            </a:r>
            <a:r>
              <a:rPr lang="sv-SE" sz="2000" b="1" dirty="0"/>
              <a:t>? </a:t>
            </a:r>
            <a:r>
              <a:rPr lang="sv-SE" dirty="0"/>
              <a:t>	</a:t>
            </a:r>
          </a:p>
          <a:p>
            <a:pPr marL="457189" indent="-457189"/>
            <a:r>
              <a:rPr lang="sv-SE" dirty="0" err="1"/>
              <a:t>Pyrimme</a:t>
            </a:r>
            <a:r>
              <a:rPr lang="sv-SE" dirty="0"/>
              <a:t> </a:t>
            </a:r>
            <a:r>
              <a:rPr lang="sv-SE" dirty="0" err="1"/>
              <a:t>yhdessä</a:t>
            </a:r>
            <a:r>
              <a:rPr lang="sv-SE" dirty="0"/>
              <a:t> </a:t>
            </a:r>
            <a:r>
              <a:rPr lang="sv-SE" dirty="0" err="1"/>
              <a:t>lisäämään</a:t>
            </a:r>
            <a:endParaRPr lang="sv-SE" dirty="0"/>
          </a:p>
          <a:p>
            <a:pPr marL="457189" indent="-457189"/>
            <a:r>
              <a:rPr lang="sv-SE" dirty="0" err="1"/>
              <a:t>kartongista</a:t>
            </a:r>
            <a:r>
              <a:rPr lang="sv-SE" dirty="0"/>
              <a:t> </a:t>
            </a:r>
            <a:r>
              <a:rPr lang="sv-SE" dirty="0" err="1"/>
              <a:t>valmistettujen</a:t>
            </a:r>
            <a:endParaRPr lang="sv-SE" dirty="0"/>
          </a:p>
          <a:p>
            <a:pPr marL="457189" indent="-457189"/>
            <a:r>
              <a:rPr lang="sv-SE" dirty="0" err="1"/>
              <a:t>kartonkipakkausten</a:t>
            </a:r>
            <a:r>
              <a:rPr lang="sv-SE" dirty="0"/>
              <a:t> </a:t>
            </a:r>
            <a:r>
              <a:rPr lang="sv-SE" dirty="0" err="1"/>
              <a:t>kierrättämistä</a:t>
            </a:r>
            <a:endParaRPr lang="sv-SE" dirty="0"/>
          </a:p>
        </p:txBody>
      </p:sp>
      <p:sp>
        <p:nvSpPr>
          <p:cNvPr id="38" name="TextBox 37"/>
          <p:cNvSpPr txBox="1"/>
          <p:nvPr/>
        </p:nvSpPr>
        <p:spPr>
          <a:xfrm>
            <a:off x="7300315" y="1062681"/>
            <a:ext cx="4190907" cy="4001095"/>
          </a:xfrm>
          <a:prstGeom prst="rect">
            <a:avLst/>
          </a:prstGeom>
          <a:noFill/>
        </p:spPr>
        <p:txBody>
          <a:bodyPr wrap="square" rtlCol="0">
            <a:spAutoFit/>
          </a:bodyPr>
          <a:lstStyle/>
          <a:p>
            <a:pPr marL="457189" indent="-457189"/>
            <a:r>
              <a:rPr lang="sv-SE" sz="2000" b="1" dirty="0" err="1"/>
              <a:t>Voittaja</a:t>
            </a:r>
            <a:r>
              <a:rPr lang="sv-SE" sz="2000" b="1" dirty="0"/>
              <a:t>?</a:t>
            </a:r>
          </a:p>
          <a:p>
            <a:r>
              <a:rPr lang="fi-FI" dirty="0"/>
              <a:t>Arvotaan päiväkoti/esikoulu, 1-3 ja 4-6-luokkalaisten kesken.</a:t>
            </a:r>
            <a:endParaRPr lang="sv-SE" dirty="0"/>
          </a:p>
          <a:p>
            <a:r>
              <a:rPr lang="fi-FI" dirty="0"/>
              <a:t>Jokainen suoritettu haastetehtävä=1 arpa arvonnassa</a:t>
            </a:r>
            <a:r>
              <a:rPr lang="sv-SE" dirty="0"/>
              <a:t>.</a:t>
            </a:r>
          </a:p>
          <a:p>
            <a:r>
              <a:rPr lang="sv-SE" dirty="0"/>
              <a:t> 	</a:t>
            </a:r>
          </a:p>
          <a:p>
            <a:pPr marL="457189" indent="-457189"/>
            <a:r>
              <a:rPr lang="sv-SE" b="1" dirty="0" err="1"/>
              <a:t>Haastetehtävät</a:t>
            </a:r>
            <a:r>
              <a:rPr lang="sv-SE" b="1" dirty="0"/>
              <a:t> </a:t>
            </a:r>
            <a:r>
              <a:rPr lang="sv-SE" b="1" dirty="0" err="1"/>
              <a:t>ovat</a:t>
            </a:r>
            <a:r>
              <a:rPr lang="sv-SE" b="1" dirty="0"/>
              <a:t>:</a:t>
            </a:r>
          </a:p>
          <a:p>
            <a:pPr marL="457189" indent="-457189">
              <a:buFont typeface="Arial" panose="020B0604020202020204" pitchFamily="34" charset="0"/>
              <a:buChar char="•"/>
            </a:pPr>
            <a:r>
              <a:rPr lang="sv-SE" dirty="0" err="1"/>
              <a:t>Kartonkiennätys</a:t>
            </a:r>
            <a:endParaRPr lang="sv-SE" dirty="0"/>
          </a:p>
          <a:p>
            <a:pPr marL="457189" indent="-457189">
              <a:buFont typeface="Arial" panose="020B0604020202020204" pitchFamily="34" charset="0"/>
              <a:buChar char="•"/>
            </a:pPr>
            <a:r>
              <a:rPr lang="sv-SE" i="1" dirty="0" err="1"/>
              <a:t>Kierrätyskampanja</a:t>
            </a:r>
            <a:r>
              <a:rPr lang="sv-SE" i="1" dirty="0"/>
              <a:t>!</a:t>
            </a:r>
          </a:p>
          <a:p>
            <a:pPr marL="457189" indent="-457189">
              <a:buFont typeface="Arial" panose="020B0604020202020204" pitchFamily="34" charset="0"/>
              <a:buChar char="•"/>
            </a:pPr>
            <a:r>
              <a:rPr lang="sv-SE" dirty="0" err="1"/>
              <a:t>Kartonkisloganimme</a:t>
            </a:r>
            <a:endParaRPr lang="sv-SE" dirty="0"/>
          </a:p>
          <a:p>
            <a:pPr marL="457189" indent="-457189">
              <a:buFont typeface="Arial" panose="020B0604020202020204" pitchFamily="34" charset="0"/>
              <a:buChar char="•"/>
            </a:pPr>
            <a:r>
              <a:rPr lang="sv-SE" dirty="0" err="1"/>
              <a:t>Kartonkiluova</a:t>
            </a:r>
            <a:r>
              <a:rPr lang="sv-SE" dirty="0"/>
              <a:t>/</a:t>
            </a:r>
            <a:r>
              <a:rPr lang="sv-SE" dirty="0" err="1"/>
              <a:t>Innovatiivinen</a:t>
            </a:r>
            <a:r>
              <a:rPr lang="sv-SE" dirty="0"/>
              <a:t> </a:t>
            </a:r>
            <a:r>
              <a:rPr lang="sv-SE" dirty="0" err="1"/>
              <a:t>lajitteluohje</a:t>
            </a:r>
            <a:endParaRPr lang="sv-SE" i="1" dirty="0"/>
          </a:p>
          <a:p>
            <a:pPr marL="457189" indent="-457189">
              <a:buFont typeface="Arial" panose="020B0604020202020204" pitchFamily="34" charset="0"/>
              <a:buChar char="•"/>
            </a:pPr>
            <a:r>
              <a:rPr lang="sv-SE" i="1" dirty="0" err="1"/>
              <a:t>Kerro</a:t>
            </a:r>
            <a:r>
              <a:rPr lang="sv-SE" i="1" dirty="0"/>
              <a:t> </a:t>
            </a:r>
            <a:r>
              <a:rPr lang="sv-SE" i="1" dirty="0" err="1"/>
              <a:t>sadalle</a:t>
            </a:r>
            <a:r>
              <a:rPr lang="sv-SE" i="1" dirty="0"/>
              <a:t>!</a:t>
            </a:r>
          </a:p>
          <a:p>
            <a:endParaRPr lang="sv-SE" i="1" dirty="0"/>
          </a:p>
        </p:txBody>
      </p:sp>
      <p:sp>
        <p:nvSpPr>
          <p:cNvPr id="3" name="textruta 2"/>
          <p:cNvSpPr txBox="1"/>
          <p:nvPr/>
        </p:nvSpPr>
        <p:spPr>
          <a:xfrm>
            <a:off x="1069778" y="3169455"/>
            <a:ext cx="2331063" cy="1508105"/>
          </a:xfrm>
          <a:prstGeom prst="rect">
            <a:avLst/>
          </a:prstGeom>
          <a:noFill/>
        </p:spPr>
        <p:txBody>
          <a:bodyPr wrap="square" rtlCol="0">
            <a:spAutoFit/>
          </a:bodyPr>
          <a:lstStyle/>
          <a:p>
            <a:r>
              <a:rPr lang="sv-SE" sz="2000" b="1" dirty="0" err="1"/>
              <a:t>Kilpailu</a:t>
            </a:r>
            <a:r>
              <a:rPr lang="sv-SE" sz="2000" b="1" dirty="0"/>
              <a:t> </a:t>
            </a:r>
            <a:r>
              <a:rPr lang="sv-SE" sz="2000" b="1" dirty="0" err="1"/>
              <a:t>avoinna</a:t>
            </a:r>
            <a:r>
              <a:rPr lang="sv-SE" sz="2000" b="1" dirty="0"/>
              <a:t>: </a:t>
            </a:r>
          </a:p>
          <a:p>
            <a:r>
              <a:rPr lang="sv-SE" dirty="0" err="1"/>
              <a:t>Kilpailu</a:t>
            </a:r>
            <a:r>
              <a:rPr lang="sv-SE" dirty="0"/>
              <a:t> </a:t>
            </a:r>
            <a:r>
              <a:rPr lang="sv-SE" dirty="0" err="1"/>
              <a:t>kestää</a:t>
            </a:r>
            <a:r>
              <a:rPr lang="sv-SE" dirty="0"/>
              <a:t> </a:t>
            </a:r>
            <a:r>
              <a:rPr lang="sv-SE" dirty="0" err="1"/>
              <a:t>toukokuun</a:t>
            </a:r>
            <a:r>
              <a:rPr lang="sv-SE" dirty="0"/>
              <a:t> </a:t>
            </a:r>
            <a:r>
              <a:rPr lang="sv-SE" dirty="0" err="1"/>
              <a:t>lopusta</a:t>
            </a:r>
            <a:r>
              <a:rPr lang="sv-SE" dirty="0"/>
              <a:t> 13. </a:t>
            </a:r>
            <a:r>
              <a:rPr lang="sv-SE" dirty="0" err="1"/>
              <a:t>huhtikuuta</a:t>
            </a:r>
            <a:r>
              <a:rPr lang="sv-SE" dirty="0"/>
              <a:t> 2025 </a:t>
            </a:r>
            <a:r>
              <a:rPr lang="sv-SE" dirty="0" err="1"/>
              <a:t>saakka</a:t>
            </a:r>
            <a:r>
              <a:rPr lang="sv-SE" dirty="0"/>
              <a:t>.</a:t>
            </a:r>
          </a:p>
        </p:txBody>
      </p:sp>
      <p:sp>
        <p:nvSpPr>
          <p:cNvPr id="5" name="Rektangel med rundade hörn 4">
            <a:extLst>
              <a:ext uri="{FF2B5EF4-FFF2-40B4-BE49-F238E27FC236}">
                <a16:creationId xmlns:a16="http://schemas.microsoft.com/office/drawing/2014/main" id="{865954DC-9819-C4E2-3C9F-CF620B97FD30}"/>
              </a:ext>
            </a:extLst>
          </p:cNvPr>
          <p:cNvSpPr/>
          <p:nvPr/>
        </p:nvSpPr>
        <p:spPr>
          <a:xfrm>
            <a:off x="6451600" y="5504339"/>
            <a:ext cx="3568262" cy="78329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6" name="Rätvinklig triangel 5">
            <a:extLst>
              <a:ext uri="{FF2B5EF4-FFF2-40B4-BE49-F238E27FC236}">
                <a16:creationId xmlns:a16="http://schemas.microsoft.com/office/drawing/2014/main" id="{5807EC28-A136-EB16-A804-1CFBB9CADE4D}"/>
              </a:ext>
            </a:extLst>
          </p:cNvPr>
          <p:cNvSpPr/>
          <p:nvPr/>
        </p:nvSpPr>
        <p:spPr>
          <a:xfrm rot="16200000">
            <a:off x="9036992" y="5234565"/>
            <a:ext cx="358777" cy="35877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9" name="TextBox 14"/>
          <p:cNvSpPr txBox="1"/>
          <p:nvPr/>
        </p:nvSpPr>
        <p:spPr>
          <a:xfrm>
            <a:off x="6553200" y="5593342"/>
            <a:ext cx="3568262" cy="584775"/>
          </a:xfrm>
          <a:prstGeom prst="rect">
            <a:avLst/>
          </a:prstGeom>
          <a:noFill/>
        </p:spPr>
        <p:txBody>
          <a:bodyPr wrap="square" rtlCol="0">
            <a:spAutoFit/>
          </a:bodyPr>
          <a:lstStyle/>
          <a:p>
            <a:r>
              <a:rPr lang="sv-SE" sz="1600" dirty="0" err="1">
                <a:solidFill>
                  <a:schemeClr val="bg1"/>
                </a:solidFill>
              </a:rPr>
              <a:t>Lisätietoja</a:t>
            </a:r>
            <a:r>
              <a:rPr lang="sv-SE" sz="1600" dirty="0">
                <a:solidFill>
                  <a:schemeClr val="bg1"/>
                </a:solidFill>
              </a:rPr>
              <a:t> </a:t>
            </a:r>
            <a:r>
              <a:rPr lang="sv-SE" sz="1600" dirty="0" err="1">
                <a:solidFill>
                  <a:schemeClr val="bg1"/>
                </a:solidFill>
              </a:rPr>
              <a:t>kilpailusta</a:t>
            </a:r>
            <a:r>
              <a:rPr lang="sv-SE" sz="1600" dirty="0">
                <a:solidFill>
                  <a:schemeClr val="bg1"/>
                </a:solidFill>
              </a:rPr>
              <a:t> </a:t>
            </a:r>
            <a:r>
              <a:rPr lang="sv-SE" sz="1600" dirty="0" err="1">
                <a:solidFill>
                  <a:schemeClr val="bg1"/>
                </a:solidFill>
              </a:rPr>
              <a:t>löydät</a:t>
            </a:r>
            <a:r>
              <a:rPr lang="sv-SE" sz="1600" dirty="0">
                <a:solidFill>
                  <a:schemeClr val="bg1"/>
                </a:solidFill>
              </a:rPr>
              <a:t> </a:t>
            </a:r>
            <a:r>
              <a:rPr lang="sv-SE" sz="1600" dirty="0" err="1">
                <a:solidFill>
                  <a:schemeClr val="bg1"/>
                </a:solidFill>
              </a:rPr>
              <a:t>osoitteesta</a:t>
            </a:r>
            <a:r>
              <a:rPr lang="sv-SE" sz="1600" dirty="0">
                <a:solidFill>
                  <a:schemeClr val="bg1"/>
                </a:solidFill>
              </a:rPr>
              <a:t> </a:t>
            </a:r>
            <a:r>
              <a:rPr lang="sv-SE" sz="1600" b="1" dirty="0" err="1">
                <a:solidFill>
                  <a:schemeClr val="bg1"/>
                </a:solidFill>
              </a:rPr>
              <a:t>www.kartonkikilpailu.fi</a:t>
            </a:r>
            <a:endParaRPr lang="en-GB" sz="1600" b="1" dirty="0">
              <a:solidFill>
                <a:schemeClr val="bg1"/>
              </a:solidFill>
            </a:endParaRPr>
          </a:p>
        </p:txBody>
      </p:sp>
    </p:spTree>
    <p:extLst>
      <p:ext uri="{BB962C8B-B14F-4D97-AF65-F5344CB8AC3E}">
        <p14:creationId xmlns:p14="http://schemas.microsoft.com/office/powerpoint/2010/main" val="235742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6"/>
          <p:cNvSpPr txBox="1"/>
          <p:nvPr/>
        </p:nvSpPr>
        <p:spPr>
          <a:xfrm>
            <a:off x="981267" y="2738402"/>
            <a:ext cx="4782007" cy="1200329"/>
          </a:xfrm>
          <a:prstGeom prst="rect">
            <a:avLst/>
          </a:prstGeom>
          <a:noFill/>
        </p:spPr>
        <p:txBody>
          <a:bodyPr wrap="square" rtlCol="0">
            <a:spAutoFit/>
          </a:bodyPr>
          <a:lstStyle/>
          <a:p>
            <a:r>
              <a:rPr lang="fi-FI" sz="1800" dirty="0">
                <a:effectLst/>
                <a:latin typeface="Aptos" panose="020B0004020202020204" pitchFamily="34" charset="0"/>
                <a:ea typeface="Aptos" panose="020B0004020202020204" pitchFamily="34" charset="0"/>
                <a:cs typeface="Aptos" panose="020B0004020202020204" pitchFamily="34" charset="0"/>
              </a:rPr>
              <a:t>Hankkikaa lisää tietoa kartonkipakkauksista, kierrätyksestä ja kierrätysprosessista. </a:t>
            </a:r>
            <a:r>
              <a:rPr lang="sv-SE" dirty="0"/>
              <a:t> </a:t>
            </a:r>
          </a:p>
          <a:p>
            <a:endParaRPr lang="sv-SE" dirty="0"/>
          </a:p>
          <a:p>
            <a:r>
              <a:rPr lang="fi-FI" sz="1800" dirty="0">
                <a:effectLst/>
                <a:latin typeface="Aptos" panose="020B0004020202020204" pitchFamily="34" charset="0"/>
                <a:ea typeface="Aptos" panose="020B0004020202020204" pitchFamily="34" charset="0"/>
                <a:cs typeface="Aptos" panose="020B0004020202020204" pitchFamily="34" charset="0"/>
              </a:rPr>
              <a:t>Valikoimassa on PPT, video ja tietomateriaali</a:t>
            </a:r>
            <a:r>
              <a:rPr lang="sv-SE" dirty="0"/>
              <a:t>.</a:t>
            </a:r>
          </a:p>
        </p:txBody>
      </p:sp>
      <p:sp>
        <p:nvSpPr>
          <p:cNvPr id="3" name="TextBox 23">
            <a:extLst>
              <a:ext uri="{FF2B5EF4-FFF2-40B4-BE49-F238E27FC236}">
                <a16:creationId xmlns:a16="http://schemas.microsoft.com/office/drawing/2014/main" id="{28FBE387-2562-375A-320C-B6F0A069D55C}"/>
              </a:ext>
            </a:extLst>
          </p:cNvPr>
          <p:cNvSpPr txBox="1"/>
          <p:nvPr/>
        </p:nvSpPr>
        <p:spPr>
          <a:xfrm>
            <a:off x="582027" y="553492"/>
            <a:ext cx="4782007" cy="1015663"/>
          </a:xfrm>
          <a:prstGeom prst="rect">
            <a:avLst/>
          </a:prstGeom>
          <a:noFill/>
          <a:ln w="0" cap="rnd">
            <a:noFill/>
          </a:ln>
        </p:spPr>
        <p:txBody>
          <a:bodyPr wrap="square" rtlCol="0">
            <a:spAutoFit/>
          </a:bodyPr>
          <a:lstStyle/>
          <a:p>
            <a:r>
              <a:rPr lang="sv-SE" sz="2400" b="1" dirty="0" err="1">
                <a:latin typeface="+mj-lt"/>
              </a:rPr>
              <a:t>Ennen</a:t>
            </a:r>
            <a:r>
              <a:rPr lang="sv-SE" sz="2400" b="1" dirty="0">
                <a:latin typeface="+mj-lt"/>
              </a:rPr>
              <a:t> </a:t>
            </a:r>
            <a:r>
              <a:rPr lang="sv-SE" sz="2400" b="1" dirty="0" err="1">
                <a:latin typeface="+mj-lt"/>
              </a:rPr>
              <a:t>haastetehtäviä</a:t>
            </a:r>
            <a:endParaRPr lang="sv-SE" sz="2400" b="1" dirty="0">
              <a:latin typeface="+mj-lt"/>
            </a:endParaRPr>
          </a:p>
          <a:p>
            <a:r>
              <a:rPr lang="sv-SE" sz="3600" dirty="0" err="1">
                <a:solidFill>
                  <a:schemeClr val="accent2"/>
                </a:solidFill>
                <a:latin typeface="+mj-lt"/>
              </a:rPr>
              <a:t>Johdanto</a:t>
            </a:r>
            <a:r>
              <a:rPr lang="sv-SE" sz="3600" dirty="0">
                <a:solidFill>
                  <a:schemeClr val="accent2"/>
                </a:solidFill>
                <a:latin typeface="+mj-lt"/>
              </a:rPr>
              <a:t>!</a:t>
            </a:r>
            <a:endParaRPr lang="en-GB" sz="3600" dirty="0">
              <a:solidFill>
                <a:schemeClr val="accent2"/>
              </a:solidFill>
              <a:latin typeface="+mj-lt"/>
            </a:endParaRPr>
          </a:p>
        </p:txBody>
      </p:sp>
      <p:pic>
        <p:nvPicPr>
          <p:cNvPr id="5" name="Bildobjekt 4" descr="En bild som visar text, tecknad serie, clipart, illustration&#10;&#10;Automatiskt genererad beskrivning">
            <a:extLst>
              <a:ext uri="{FF2B5EF4-FFF2-40B4-BE49-F238E27FC236}">
                <a16:creationId xmlns:a16="http://schemas.microsoft.com/office/drawing/2014/main" id="{FC13C145-219D-139C-C1F7-830EC71368B6}"/>
              </a:ext>
            </a:extLst>
          </p:cNvPr>
          <p:cNvPicPr>
            <a:picLocks noChangeAspect="1"/>
          </p:cNvPicPr>
          <p:nvPr/>
        </p:nvPicPr>
        <p:blipFill>
          <a:blip r:embed="rId3"/>
          <a:stretch>
            <a:fillRect/>
          </a:stretch>
        </p:blipFill>
        <p:spPr>
          <a:xfrm rot="287988">
            <a:off x="8593615" y="2200713"/>
            <a:ext cx="3019223" cy="2275709"/>
          </a:xfrm>
          <a:prstGeom prst="rect">
            <a:avLst/>
          </a:prstGeom>
        </p:spPr>
      </p:pic>
      <p:pic>
        <p:nvPicPr>
          <p:cNvPr id="9" name="Bildobjekt 8" descr="En bild som visar text, skärmbild, design, diagram&#10;&#10;Automatiskt genererad beskrivning">
            <a:extLst>
              <a:ext uri="{FF2B5EF4-FFF2-40B4-BE49-F238E27FC236}">
                <a16:creationId xmlns:a16="http://schemas.microsoft.com/office/drawing/2014/main" id="{9540D640-5B42-25B2-68E3-3428B2041774}"/>
              </a:ext>
            </a:extLst>
          </p:cNvPr>
          <p:cNvPicPr>
            <a:picLocks noChangeAspect="1"/>
          </p:cNvPicPr>
          <p:nvPr/>
        </p:nvPicPr>
        <p:blipFill>
          <a:blip r:embed="rId4"/>
          <a:stretch>
            <a:fillRect/>
          </a:stretch>
        </p:blipFill>
        <p:spPr>
          <a:xfrm rot="21225151">
            <a:off x="6431134" y="908209"/>
            <a:ext cx="1920333" cy="5041582"/>
          </a:xfrm>
          <a:prstGeom prst="rect">
            <a:avLst/>
          </a:prstGeom>
        </p:spPr>
      </p:pic>
    </p:spTree>
    <p:extLst>
      <p:ext uri="{BB962C8B-B14F-4D97-AF65-F5344CB8AC3E}">
        <p14:creationId xmlns:p14="http://schemas.microsoft.com/office/powerpoint/2010/main" val="280289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09EFF-B5CD-CD6D-D464-1641E9C9F114}"/>
            </a:ext>
          </a:extLst>
        </p:cNvPr>
        <p:cNvGrpSpPr/>
        <p:nvPr/>
      </p:nvGrpSpPr>
      <p:grpSpPr>
        <a:xfrm>
          <a:off x="0" y="0"/>
          <a:ext cx="0" cy="0"/>
          <a:chOff x="0" y="0"/>
          <a:chExt cx="0" cy="0"/>
        </a:xfrm>
      </p:grpSpPr>
      <p:sp>
        <p:nvSpPr>
          <p:cNvPr id="7" name="textruta 6">
            <a:extLst>
              <a:ext uri="{FF2B5EF4-FFF2-40B4-BE49-F238E27FC236}">
                <a16:creationId xmlns:a16="http://schemas.microsoft.com/office/drawing/2014/main" id="{ADDB7812-B953-FF3D-8CFE-DDA6E1FDA6CE}"/>
              </a:ext>
            </a:extLst>
          </p:cNvPr>
          <p:cNvSpPr txBox="1"/>
          <p:nvPr/>
        </p:nvSpPr>
        <p:spPr>
          <a:xfrm>
            <a:off x="876477" y="1604966"/>
            <a:ext cx="4782007" cy="1754326"/>
          </a:xfrm>
          <a:prstGeom prst="rect">
            <a:avLst/>
          </a:prstGeom>
          <a:noFill/>
        </p:spPr>
        <p:txBody>
          <a:bodyPr wrap="square" rtlCol="0">
            <a:spAutoFit/>
          </a:bodyPr>
          <a:lstStyle/>
          <a:p>
            <a:r>
              <a:rPr lang="sv-SE" b="0" i="0" u="none" strike="noStrike" dirty="0" err="1">
                <a:solidFill>
                  <a:srgbClr val="023F88"/>
                </a:solidFill>
                <a:effectLst/>
              </a:rPr>
              <a:t>Kartonkiennätys</a:t>
            </a:r>
            <a:r>
              <a:rPr lang="sv-SE" b="0" i="0" u="none" strike="noStrike" dirty="0">
                <a:solidFill>
                  <a:srgbClr val="023F88"/>
                </a:solidFill>
                <a:effectLst/>
              </a:rPr>
              <a:t> on </a:t>
            </a:r>
            <a:r>
              <a:rPr lang="sv-SE" b="0" i="0" u="none" strike="noStrike" dirty="0" err="1">
                <a:solidFill>
                  <a:srgbClr val="023F88"/>
                </a:solidFill>
                <a:effectLst/>
              </a:rPr>
              <a:t>kartonkipakkauksilla</a:t>
            </a:r>
            <a:r>
              <a:rPr lang="sv-SE" b="0" i="0" u="none" strike="noStrike" dirty="0">
                <a:solidFill>
                  <a:srgbClr val="023F88"/>
                </a:solidFill>
                <a:effectLst/>
              </a:rPr>
              <a:t> </a:t>
            </a:r>
            <a:r>
              <a:rPr lang="sv-SE" b="0" i="0" u="none" strike="noStrike" dirty="0" err="1">
                <a:solidFill>
                  <a:srgbClr val="023F88"/>
                </a:solidFill>
                <a:effectLst/>
              </a:rPr>
              <a:t>tehty</a:t>
            </a:r>
            <a:r>
              <a:rPr lang="sv-SE" b="0" i="0" u="none" strike="noStrike" dirty="0">
                <a:solidFill>
                  <a:srgbClr val="023F88"/>
                </a:solidFill>
                <a:effectLst/>
              </a:rPr>
              <a:t> </a:t>
            </a:r>
            <a:r>
              <a:rPr lang="sv-SE" b="0" i="0" u="none" strike="noStrike" dirty="0" err="1">
                <a:solidFill>
                  <a:srgbClr val="023F88"/>
                </a:solidFill>
                <a:effectLst/>
              </a:rPr>
              <a:t>ennätys</a:t>
            </a:r>
            <a:r>
              <a:rPr lang="sv-SE" b="0" i="0" u="none" strike="noStrike" dirty="0">
                <a:solidFill>
                  <a:srgbClr val="023F88"/>
                </a:solidFill>
                <a:effectLst/>
              </a:rPr>
              <a:t>, jota </a:t>
            </a:r>
            <a:r>
              <a:rPr lang="sv-SE" b="0" i="0" u="none" strike="noStrike" dirty="0" err="1">
                <a:solidFill>
                  <a:srgbClr val="023F88"/>
                </a:solidFill>
                <a:effectLst/>
              </a:rPr>
              <a:t>kukaan</a:t>
            </a:r>
            <a:r>
              <a:rPr lang="sv-SE" b="0" i="0" u="none" strike="noStrike" dirty="0">
                <a:solidFill>
                  <a:srgbClr val="023F88"/>
                </a:solidFill>
                <a:effectLst/>
              </a:rPr>
              <a:t> </a:t>
            </a:r>
            <a:r>
              <a:rPr lang="sv-SE" b="0" i="0" u="none" strike="noStrike" dirty="0" err="1">
                <a:solidFill>
                  <a:srgbClr val="023F88"/>
                </a:solidFill>
                <a:effectLst/>
              </a:rPr>
              <a:t>muu</a:t>
            </a:r>
            <a:r>
              <a:rPr lang="sv-SE" b="0" i="0" u="none" strike="noStrike" dirty="0">
                <a:solidFill>
                  <a:srgbClr val="023F88"/>
                </a:solidFill>
                <a:effectLst/>
              </a:rPr>
              <a:t> </a:t>
            </a:r>
            <a:r>
              <a:rPr lang="sv-SE" b="0" i="0" u="none" strike="noStrike" dirty="0" err="1">
                <a:solidFill>
                  <a:srgbClr val="023F88"/>
                </a:solidFill>
                <a:effectLst/>
              </a:rPr>
              <a:t>ei</a:t>
            </a:r>
            <a:r>
              <a:rPr lang="sv-SE" b="0" i="0" u="none" strike="noStrike" dirty="0">
                <a:solidFill>
                  <a:srgbClr val="023F88"/>
                </a:solidFill>
                <a:effectLst/>
              </a:rPr>
              <a:t> </a:t>
            </a:r>
            <a:r>
              <a:rPr lang="sv-SE" b="0" i="0" u="none" strike="noStrike" dirty="0" err="1">
                <a:solidFill>
                  <a:srgbClr val="023F88"/>
                </a:solidFill>
                <a:effectLst/>
              </a:rPr>
              <a:t>tähän</a:t>
            </a:r>
            <a:r>
              <a:rPr lang="sv-SE" b="0" i="0" u="none" strike="noStrike" dirty="0">
                <a:solidFill>
                  <a:srgbClr val="023F88"/>
                </a:solidFill>
                <a:effectLst/>
              </a:rPr>
              <a:t> </a:t>
            </a:r>
            <a:r>
              <a:rPr lang="sv-SE" b="0" i="0" u="none" strike="noStrike" dirty="0" err="1">
                <a:solidFill>
                  <a:srgbClr val="023F88"/>
                </a:solidFill>
                <a:effectLst/>
              </a:rPr>
              <a:t>mennessä</a:t>
            </a:r>
            <a:r>
              <a:rPr lang="sv-SE" b="0" i="0" u="none" strike="noStrike" dirty="0">
                <a:solidFill>
                  <a:srgbClr val="023F88"/>
                </a:solidFill>
                <a:effectLst/>
              </a:rPr>
              <a:t> </a:t>
            </a:r>
            <a:r>
              <a:rPr lang="sv-SE" b="0" i="0" u="none" strike="noStrike" dirty="0" err="1">
                <a:solidFill>
                  <a:srgbClr val="023F88"/>
                </a:solidFill>
                <a:effectLst/>
              </a:rPr>
              <a:t>ole</a:t>
            </a:r>
            <a:r>
              <a:rPr lang="sv-SE" b="0" i="0" u="none" strike="noStrike" dirty="0">
                <a:solidFill>
                  <a:srgbClr val="023F88"/>
                </a:solidFill>
                <a:effectLst/>
              </a:rPr>
              <a:t> </a:t>
            </a:r>
            <a:r>
              <a:rPr lang="sv-SE" b="0" i="0" u="none" strike="noStrike" dirty="0" err="1">
                <a:solidFill>
                  <a:srgbClr val="023F88"/>
                </a:solidFill>
                <a:effectLst/>
              </a:rPr>
              <a:t>tehnyt</a:t>
            </a:r>
            <a:r>
              <a:rPr lang="sv-SE" b="0" i="0" u="none" strike="noStrike" dirty="0">
                <a:solidFill>
                  <a:srgbClr val="023F88"/>
                </a:solidFill>
                <a:effectLst/>
              </a:rPr>
              <a:t> </a:t>
            </a:r>
            <a:r>
              <a:rPr lang="sv-SE" b="0" i="0" u="none" strike="noStrike" dirty="0" err="1">
                <a:solidFill>
                  <a:srgbClr val="023F88"/>
                </a:solidFill>
                <a:effectLst/>
              </a:rPr>
              <a:t>paremmin</a:t>
            </a:r>
            <a:r>
              <a:rPr lang="sv-SE" b="0" i="0" u="none" strike="noStrike" dirty="0">
                <a:solidFill>
                  <a:srgbClr val="023F88"/>
                </a:solidFill>
                <a:effectLst/>
              </a:rPr>
              <a:t> tai </a:t>
            </a:r>
            <a:r>
              <a:rPr lang="sv-SE" b="0" i="0" u="none" strike="noStrike" dirty="0" err="1">
                <a:solidFill>
                  <a:srgbClr val="023F88"/>
                </a:solidFill>
                <a:effectLst/>
              </a:rPr>
              <a:t>nopeammin</a:t>
            </a:r>
            <a:r>
              <a:rPr lang="sv-SE" b="0" i="0" u="none" strike="noStrike" dirty="0">
                <a:solidFill>
                  <a:srgbClr val="023F88"/>
                </a:solidFill>
                <a:effectLst/>
              </a:rPr>
              <a:t>… </a:t>
            </a:r>
            <a:r>
              <a:rPr lang="sv-SE" b="0" i="0" u="none" strike="noStrike" dirty="0" err="1">
                <a:solidFill>
                  <a:srgbClr val="023F88"/>
                </a:solidFill>
                <a:effectLst/>
              </a:rPr>
              <a:t>Ainoa</a:t>
            </a:r>
            <a:r>
              <a:rPr lang="sv-SE" b="0" i="0" u="none" strike="noStrike" dirty="0">
                <a:solidFill>
                  <a:srgbClr val="023F88"/>
                </a:solidFill>
                <a:effectLst/>
              </a:rPr>
              <a:t> </a:t>
            </a:r>
            <a:r>
              <a:rPr lang="sv-SE" b="0" i="0" u="none" strike="noStrike" dirty="0" err="1">
                <a:solidFill>
                  <a:srgbClr val="023F88"/>
                </a:solidFill>
                <a:effectLst/>
              </a:rPr>
              <a:t>sääntö</a:t>
            </a:r>
            <a:r>
              <a:rPr lang="sv-SE" b="0" i="0" u="none" strike="noStrike" dirty="0">
                <a:solidFill>
                  <a:srgbClr val="023F88"/>
                </a:solidFill>
                <a:effectLst/>
              </a:rPr>
              <a:t> on, </a:t>
            </a:r>
            <a:r>
              <a:rPr lang="sv-SE" b="0" i="0" u="none" strike="noStrike" dirty="0" err="1">
                <a:solidFill>
                  <a:srgbClr val="023F88"/>
                </a:solidFill>
                <a:effectLst/>
              </a:rPr>
              <a:t>että</a:t>
            </a:r>
            <a:r>
              <a:rPr lang="sv-SE" b="0" i="0" u="none" strike="noStrike" dirty="0">
                <a:solidFill>
                  <a:srgbClr val="023F88"/>
                </a:solidFill>
                <a:effectLst/>
              </a:rPr>
              <a:t> </a:t>
            </a:r>
            <a:r>
              <a:rPr lang="sv-SE" b="0" i="0" u="none" strike="noStrike" dirty="0" err="1">
                <a:solidFill>
                  <a:srgbClr val="023F88"/>
                </a:solidFill>
                <a:effectLst/>
              </a:rPr>
              <a:t>ennätys</a:t>
            </a:r>
            <a:r>
              <a:rPr lang="sv-SE" b="0" i="0" u="none" strike="noStrike" dirty="0">
                <a:solidFill>
                  <a:srgbClr val="023F88"/>
                </a:solidFill>
                <a:effectLst/>
              </a:rPr>
              <a:t> </a:t>
            </a:r>
            <a:r>
              <a:rPr lang="sv-SE" b="0" i="0" u="none" strike="noStrike" dirty="0" err="1">
                <a:solidFill>
                  <a:srgbClr val="023F88"/>
                </a:solidFill>
                <a:effectLst/>
              </a:rPr>
              <a:t>tulee</a:t>
            </a:r>
            <a:r>
              <a:rPr lang="sv-SE" b="0" i="0" u="none" strike="noStrike" dirty="0">
                <a:solidFill>
                  <a:srgbClr val="023F88"/>
                </a:solidFill>
                <a:effectLst/>
              </a:rPr>
              <a:t> </a:t>
            </a:r>
            <a:r>
              <a:rPr lang="sv-SE" b="0" i="0" u="none" strike="noStrike" dirty="0" err="1">
                <a:solidFill>
                  <a:srgbClr val="023F88"/>
                </a:solidFill>
                <a:effectLst/>
              </a:rPr>
              <a:t>sisältää</a:t>
            </a:r>
            <a:r>
              <a:rPr lang="sv-SE" b="0" i="0" u="none" strike="noStrike" dirty="0">
                <a:solidFill>
                  <a:srgbClr val="023F88"/>
                </a:solidFill>
                <a:effectLst/>
              </a:rPr>
              <a:t> </a:t>
            </a:r>
            <a:r>
              <a:rPr lang="sv-SE" b="0" i="0" u="none" strike="noStrike" dirty="0" err="1">
                <a:solidFill>
                  <a:srgbClr val="023F88"/>
                </a:solidFill>
                <a:effectLst/>
              </a:rPr>
              <a:t>kartonkipakkauksia</a:t>
            </a:r>
            <a:r>
              <a:rPr lang="sv-SE" b="0" i="0" u="none" strike="noStrike" dirty="0">
                <a:solidFill>
                  <a:srgbClr val="023F88"/>
                </a:solidFill>
                <a:effectLst/>
              </a:rPr>
              <a:t>, </a:t>
            </a:r>
            <a:r>
              <a:rPr lang="sv-SE" b="0" i="0" u="none" strike="noStrike" dirty="0" err="1">
                <a:solidFill>
                  <a:srgbClr val="023F88"/>
                </a:solidFill>
                <a:effectLst/>
              </a:rPr>
              <a:t>jotka</a:t>
            </a:r>
            <a:r>
              <a:rPr lang="sv-SE" b="0" i="0" u="none" strike="noStrike" dirty="0">
                <a:solidFill>
                  <a:srgbClr val="023F88"/>
                </a:solidFill>
                <a:effectLst/>
              </a:rPr>
              <a:t> </a:t>
            </a:r>
            <a:r>
              <a:rPr lang="sv-SE" b="0" i="0" u="none" strike="noStrike" dirty="0" err="1">
                <a:solidFill>
                  <a:srgbClr val="023F88"/>
                </a:solidFill>
                <a:effectLst/>
              </a:rPr>
              <a:t>kierrätetään</a:t>
            </a:r>
            <a:r>
              <a:rPr lang="sv-SE" b="0" i="0" u="none" strike="noStrike" dirty="0">
                <a:solidFill>
                  <a:srgbClr val="023F88"/>
                </a:solidFill>
                <a:effectLst/>
              </a:rPr>
              <a:t> </a:t>
            </a:r>
            <a:r>
              <a:rPr lang="sv-SE" b="0" i="0" u="none" strike="noStrike" dirty="0" err="1">
                <a:solidFill>
                  <a:srgbClr val="023F88"/>
                </a:solidFill>
                <a:effectLst/>
              </a:rPr>
              <a:t>käytön</a:t>
            </a:r>
            <a:r>
              <a:rPr lang="sv-SE" b="0" i="0" u="none" strike="noStrike" dirty="0">
                <a:solidFill>
                  <a:srgbClr val="023F88"/>
                </a:solidFill>
                <a:effectLst/>
              </a:rPr>
              <a:t> </a:t>
            </a:r>
            <a:r>
              <a:rPr lang="sv-SE" b="0" i="0" u="none" strike="noStrike" dirty="0" err="1">
                <a:solidFill>
                  <a:srgbClr val="023F88"/>
                </a:solidFill>
                <a:effectLst/>
              </a:rPr>
              <a:t>jälkeen</a:t>
            </a:r>
            <a:r>
              <a:rPr lang="sv-SE" b="0" i="0" u="none" strike="noStrike" dirty="0">
                <a:solidFill>
                  <a:srgbClr val="023F88"/>
                </a:solidFill>
                <a:effectLst/>
              </a:rPr>
              <a:t>.</a:t>
            </a:r>
            <a:endParaRPr lang="sv-SE" dirty="0"/>
          </a:p>
        </p:txBody>
      </p:sp>
      <p:sp>
        <p:nvSpPr>
          <p:cNvPr id="9" name="textruta 8">
            <a:extLst>
              <a:ext uri="{FF2B5EF4-FFF2-40B4-BE49-F238E27FC236}">
                <a16:creationId xmlns:a16="http://schemas.microsoft.com/office/drawing/2014/main" id="{B0D3EC86-02DF-9F20-7599-E3B9B28E4E9A}"/>
              </a:ext>
            </a:extLst>
          </p:cNvPr>
          <p:cNvSpPr txBox="1"/>
          <p:nvPr/>
        </p:nvSpPr>
        <p:spPr>
          <a:xfrm>
            <a:off x="876477" y="3529511"/>
            <a:ext cx="4744971" cy="2031325"/>
          </a:xfrm>
          <a:prstGeom prst="rect">
            <a:avLst/>
          </a:prstGeom>
          <a:noFill/>
        </p:spPr>
        <p:txBody>
          <a:bodyPr wrap="square" rtlCol="0">
            <a:spAutoFit/>
          </a:bodyPr>
          <a:lstStyle/>
          <a:p>
            <a:r>
              <a:rPr lang="sv-SE" i="0" u="none" strike="noStrike" dirty="0" err="1">
                <a:solidFill>
                  <a:srgbClr val="023F88"/>
                </a:solidFill>
                <a:effectLst/>
              </a:rPr>
              <a:t>Rekisteröi</a:t>
            </a:r>
            <a:r>
              <a:rPr lang="sv-SE" i="0" u="none" strike="noStrike" dirty="0">
                <a:solidFill>
                  <a:srgbClr val="023F88"/>
                </a:solidFill>
                <a:effectLst/>
              </a:rPr>
              <a:t> </a:t>
            </a:r>
            <a:r>
              <a:rPr lang="sv-SE" i="0" u="none" strike="noStrike" dirty="0" err="1">
                <a:solidFill>
                  <a:srgbClr val="023F88"/>
                </a:solidFill>
                <a:effectLst/>
              </a:rPr>
              <a:t>haastetehtävä</a:t>
            </a:r>
            <a:r>
              <a:rPr lang="sv-SE" i="0" u="none" strike="noStrike" dirty="0">
                <a:solidFill>
                  <a:srgbClr val="023F88"/>
                </a:solidFill>
                <a:effectLst/>
              </a:rPr>
              <a:t> </a:t>
            </a:r>
            <a:r>
              <a:rPr lang="sv-SE" i="0" u="none" strike="noStrike" dirty="0" err="1">
                <a:solidFill>
                  <a:srgbClr val="023F88"/>
                </a:solidFill>
                <a:effectLst/>
              </a:rPr>
              <a:t>Minun</a:t>
            </a:r>
            <a:r>
              <a:rPr lang="sv-SE" i="0" u="none" strike="noStrike" dirty="0">
                <a:solidFill>
                  <a:srgbClr val="023F88"/>
                </a:solidFill>
                <a:effectLst/>
              </a:rPr>
              <a:t> </a:t>
            </a:r>
            <a:r>
              <a:rPr lang="sv-SE" i="0" u="none" strike="noStrike" dirty="0" err="1">
                <a:solidFill>
                  <a:srgbClr val="023F88"/>
                </a:solidFill>
                <a:effectLst/>
              </a:rPr>
              <a:t>sivut</a:t>
            </a:r>
            <a:r>
              <a:rPr lang="sv-SE" i="0" u="none" strike="noStrike" dirty="0">
                <a:solidFill>
                  <a:srgbClr val="023F88"/>
                </a:solidFill>
                <a:effectLst/>
              </a:rPr>
              <a:t> </a:t>
            </a:r>
            <a:r>
              <a:rPr lang="sv-SE" i="0" u="none" strike="noStrike" dirty="0" err="1">
                <a:solidFill>
                  <a:srgbClr val="023F88"/>
                </a:solidFill>
                <a:effectLst/>
              </a:rPr>
              <a:t>osiossa</a:t>
            </a:r>
            <a:r>
              <a:rPr lang="sv-SE" i="0" u="none" strike="noStrike" dirty="0">
                <a:solidFill>
                  <a:srgbClr val="023F88"/>
                </a:solidFill>
                <a:effectLst/>
              </a:rPr>
              <a:t> </a:t>
            </a:r>
            <a:r>
              <a:rPr lang="sv-SE" i="0" u="none" strike="noStrike" dirty="0" err="1">
                <a:solidFill>
                  <a:srgbClr val="023F88"/>
                </a:solidFill>
                <a:effectLst/>
              </a:rPr>
              <a:t>viimeistään</a:t>
            </a:r>
            <a:r>
              <a:rPr lang="sv-SE" i="0" u="none" strike="noStrike" dirty="0">
                <a:solidFill>
                  <a:srgbClr val="023F88"/>
                </a:solidFill>
                <a:effectLst/>
              </a:rPr>
              <a:t> 13.4.2025</a:t>
            </a:r>
          </a:p>
          <a:p>
            <a:r>
              <a:rPr lang="sv-SE" dirty="0" err="1"/>
              <a:t>Jokainen</a:t>
            </a:r>
            <a:r>
              <a:rPr lang="sv-SE" dirty="0"/>
              <a:t> </a:t>
            </a:r>
            <a:r>
              <a:rPr lang="sv-SE" dirty="0" err="1"/>
              <a:t>suoritettu</a:t>
            </a:r>
            <a:r>
              <a:rPr lang="sv-SE" dirty="0"/>
              <a:t> </a:t>
            </a:r>
            <a:r>
              <a:rPr lang="sv-SE" dirty="0" err="1"/>
              <a:t>haaste</a:t>
            </a:r>
            <a:r>
              <a:rPr lang="sv-SE" dirty="0"/>
              <a:t> </a:t>
            </a:r>
            <a:r>
              <a:rPr lang="sv-SE" dirty="0" err="1"/>
              <a:t>vastaa</a:t>
            </a:r>
            <a:r>
              <a:rPr lang="sv-SE" dirty="0"/>
              <a:t> </a:t>
            </a:r>
            <a:r>
              <a:rPr lang="sv-SE" dirty="0" err="1"/>
              <a:t>arpaa</a:t>
            </a:r>
            <a:r>
              <a:rPr lang="sv-SE" dirty="0"/>
              <a:t> </a:t>
            </a:r>
            <a:r>
              <a:rPr lang="sv-SE" dirty="0" err="1"/>
              <a:t>arvonnassa</a:t>
            </a:r>
            <a:r>
              <a:rPr lang="sv-SE" dirty="0"/>
              <a:t>, </a:t>
            </a:r>
            <a:r>
              <a:rPr lang="sv-SE" dirty="0" err="1"/>
              <a:t>jossa</a:t>
            </a:r>
            <a:r>
              <a:rPr lang="sv-SE" dirty="0"/>
              <a:t> </a:t>
            </a:r>
            <a:r>
              <a:rPr lang="sv-SE" dirty="0" err="1"/>
              <a:t>arvotaan</a:t>
            </a:r>
            <a:r>
              <a:rPr lang="sv-SE" dirty="0"/>
              <a:t> </a:t>
            </a:r>
            <a:r>
              <a:rPr lang="sv-SE" dirty="0" err="1"/>
              <a:t>voittjaja</a:t>
            </a:r>
            <a:r>
              <a:rPr lang="sv-SE" dirty="0"/>
              <a:t> </a:t>
            </a:r>
            <a:r>
              <a:rPr lang="sv-SE" dirty="0" err="1"/>
              <a:t>kilpailun</a:t>
            </a:r>
            <a:r>
              <a:rPr lang="sv-SE" dirty="0"/>
              <a:t> </a:t>
            </a:r>
            <a:r>
              <a:rPr lang="sv-SE" dirty="0" err="1"/>
              <a:t>päätteeksi</a:t>
            </a:r>
            <a:r>
              <a:rPr lang="sv-SE" dirty="0"/>
              <a:t>.</a:t>
            </a:r>
          </a:p>
          <a:p>
            <a:endParaRPr lang="sv-SE" dirty="0"/>
          </a:p>
          <a:p>
            <a:r>
              <a:rPr lang="sv-SE" dirty="0"/>
              <a:t>Lue </a:t>
            </a:r>
            <a:r>
              <a:rPr lang="sv-SE" dirty="0" err="1"/>
              <a:t>lisää</a:t>
            </a:r>
            <a:r>
              <a:rPr lang="sv-SE" dirty="0"/>
              <a:t> </a:t>
            </a:r>
            <a:r>
              <a:rPr lang="sv-SE" dirty="0">
                <a:hlinkClick r:id="rId3"/>
              </a:rPr>
              <a:t>haaste tehtävästä tästä</a:t>
            </a:r>
            <a:endParaRPr lang="sv-SE" dirty="0"/>
          </a:p>
        </p:txBody>
      </p:sp>
      <p:sp>
        <p:nvSpPr>
          <p:cNvPr id="3" name="TextBox 23">
            <a:extLst>
              <a:ext uri="{FF2B5EF4-FFF2-40B4-BE49-F238E27FC236}">
                <a16:creationId xmlns:a16="http://schemas.microsoft.com/office/drawing/2014/main" id="{6D693EBE-66B2-5328-D6B8-183CB5DED06B}"/>
              </a:ext>
            </a:extLst>
          </p:cNvPr>
          <p:cNvSpPr txBox="1"/>
          <p:nvPr/>
        </p:nvSpPr>
        <p:spPr>
          <a:xfrm>
            <a:off x="582027" y="553492"/>
            <a:ext cx="4782007" cy="1015663"/>
          </a:xfrm>
          <a:prstGeom prst="rect">
            <a:avLst/>
          </a:prstGeom>
          <a:noFill/>
          <a:ln w="0" cap="rnd">
            <a:noFill/>
          </a:ln>
        </p:spPr>
        <p:txBody>
          <a:bodyPr wrap="square" rtlCol="0">
            <a:spAutoFit/>
          </a:bodyPr>
          <a:lstStyle/>
          <a:p>
            <a:r>
              <a:rPr lang="sv-SE" sz="2400" b="1" dirty="0" err="1">
                <a:latin typeface="+mj-lt"/>
              </a:rPr>
              <a:t>Haastetehtävä</a:t>
            </a:r>
            <a:endParaRPr lang="sv-SE" sz="2400" b="1" dirty="0">
              <a:latin typeface="+mj-lt"/>
            </a:endParaRPr>
          </a:p>
          <a:p>
            <a:r>
              <a:rPr lang="sv-SE" sz="3600" dirty="0" err="1">
                <a:solidFill>
                  <a:schemeClr val="accent2"/>
                </a:solidFill>
                <a:latin typeface="+mj-lt"/>
              </a:rPr>
              <a:t>Kartonkiennätys</a:t>
            </a:r>
            <a:r>
              <a:rPr lang="sv-SE" sz="3600" dirty="0">
                <a:solidFill>
                  <a:schemeClr val="accent2"/>
                </a:solidFill>
                <a:latin typeface="+mj-lt"/>
              </a:rPr>
              <a:t>!</a:t>
            </a:r>
            <a:endParaRPr lang="en-GB" sz="3600" dirty="0">
              <a:solidFill>
                <a:schemeClr val="accent2"/>
              </a:solidFill>
              <a:latin typeface="+mj-lt"/>
            </a:endParaRPr>
          </a:p>
        </p:txBody>
      </p:sp>
      <p:pic>
        <p:nvPicPr>
          <p:cNvPr id="5" name="Bildobjekt 4" descr="En bild som visar person, Människoansikte, klädsel, småbarn&#10;&#10;Automatiskt genererad beskrivning">
            <a:extLst>
              <a:ext uri="{FF2B5EF4-FFF2-40B4-BE49-F238E27FC236}">
                <a16:creationId xmlns:a16="http://schemas.microsoft.com/office/drawing/2014/main" id="{12345948-7685-1844-EC48-2ACD42404D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70930" y="602160"/>
            <a:ext cx="1731790" cy="2596896"/>
          </a:xfrm>
          <a:prstGeom prst="rect">
            <a:avLst/>
          </a:prstGeom>
        </p:spPr>
      </p:pic>
      <p:pic>
        <p:nvPicPr>
          <p:cNvPr id="8" name="Bildobjekt 7" descr="En bild som visar klädsel, person, utomhus, jeans&#10;&#10;Automatiskt genererad beskrivning">
            <a:extLst>
              <a:ext uri="{FF2B5EF4-FFF2-40B4-BE49-F238E27FC236}">
                <a16:creationId xmlns:a16="http://schemas.microsoft.com/office/drawing/2014/main" id="{23240BE3-AEED-5C88-1901-05A98B1224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94077" y="2129936"/>
            <a:ext cx="3221446" cy="2138239"/>
          </a:xfrm>
          <a:prstGeom prst="rect">
            <a:avLst/>
          </a:prstGeom>
        </p:spPr>
      </p:pic>
      <p:pic>
        <p:nvPicPr>
          <p:cNvPr id="11" name="Bildobjekt 10" descr="En bild som visar utomhus, fotbeklädnader, klädsel, person&#10;&#10;Automatiskt genererad beskrivning">
            <a:extLst>
              <a:ext uri="{FF2B5EF4-FFF2-40B4-BE49-F238E27FC236}">
                <a16:creationId xmlns:a16="http://schemas.microsoft.com/office/drawing/2014/main" id="{5FBF166F-1680-17CB-B72A-8EAFEED77A9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16314" y="4060726"/>
            <a:ext cx="3071257" cy="2192877"/>
          </a:xfrm>
          <a:prstGeom prst="rect">
            <a:avLst/>
          </a:prstGeom>
        </p:spPr>
      </p:pic>
    </p:spTree>
    <p:extLst>
      <p:ext uri="{BB962C8B-B14F-4D97-AF65-F5344CB8AC3E}">
        <p14:creationId xmlns:p14="http://schemas.microsoft.com/office/powerpoint/2010/main" val="276582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ruta 9"/>
          <p:cNvSpPr txBox="1"/>
          <p:nvPr/>
        </p:nvSpPr>
        <p:spPr>
          <a:xfrm>
            <a:off x="1520407" y="1990790"/>
            <a:ext cx="3882555" cy="1477328"/>
          </a:xfrm>
          <a:prstGeom prst="rect">
            <a:avLst/>
          </a:prstGeom>
          <a:noFill/>
        </p:spPr>
        <p:txBody>
          <a:bodyPr wrap="square" rtlCol="0">
            <a:spAutoFit/>
          </a:bodyPr>
          <a:lstStyle/>
          <a:p>
            <a:r>
              <a:rPr lang="sv-SE" dirty="0" err="1"/>
              <a:t>Suunnittelkaa</a:t>
            </a:r>
            <a:r>
              <a:rPr lang="sv-SE" dirty="0"/>
              <a:t> </a:t>
            </a:r>
            <a:r>
              <a:rPr lang="sv-SE" dirty="0" err="1"/>
              <a:t>kierrätyskampanja</a:t>
            </a:r>
            <a:r>
              <a:rPr lang="sv-SE" dirty="0"/>
              <a:t> </a:t>
            </a:r>
            <a:r>
              <a:rPr lang="sv-SE" dirty="0" err="1"/>
              <a:t>mehupurkin</a:t>
            </a:r>
            <a:r>
              <a:rPr lang="sv-SE" dirty="0"/>
              <a:t> </a:t>
            </a:r>
            <a:r>
              <a:rPr lang="sv-SE" dirty="0" err="1"/>
              <a:t>kanteen</a:t>
            </a:r>
            <a:r>
              <a:rPr lang="sv-SE" dirty="0"/>
              <a:t>! </a:t>
            </a:r>
          </a:p>
          <a:p>
            <a:r>
              <a:rPr lang="sv-SE" dirty="0" err="1"/>
              <a:t>Mikä</a:t>
            </a:r>
            <a:r>
              <a:rPr lang="sv-SE" dirty="0"/>
              <a:t> on </a:t>
            </a:r>
            <a:r>
              <a:rPr lang="sv-SE" dirty="0" err="1"/>
              <a:t>sinun</a:t>
            </a:r>
            <a:r>
              <a:rPr lang="sv-SE" dirty="0"/>
              <a:t>/ </a:t>
            </a:r>
            <a:r>
              <a:rPr lang="sv-SE" dirty="0" err="1"/>
              <a:t>teidän</a:t>
            </a:r>
            <a:r>
              <a:rPr lang="sv-SE" dirty="0"/>
              <a:t> paras </a:t>
            </a:r>
            <a:r>
              <a:rPr lang="sv-SE" dirty="0" err="1"/>
              <a:t>idea</a:t>
            </a:r>
            <a:r>
              <a:rPr lang="sv-SE" dirty="0"/>
              <a:t> </a:t>
            </a:r>
            <a:r>
              <a:rPr lang="sv-SE" dirty="0" err="1"/>
              <a:t>kierrättämisen</a:t>
            </a:r>
            <a:r>
              <a:rPr lang="sv-SE" dirty="0"/>
              <a:t> </a:t>
            </a:r>
            <a:r>
              <a:rPr lang="sv-SE" dirty="0" err="1"/>
              <a:t>lisäämiseksi</a:t>
            </a:r>
            <a:r>
              <a:rPr lang="sv-SE" dirty="0"/>
              <a:t>?</a:t>
            </a:r>
          </a:p>
          <a:p>
            <a:endParaRPr lang="sv-SE" dirty="0"/>
          </a:p>
        </p:txBody>
      </p:sp>
      <p:sp>
        <p:nvSpPr>
          <p:cNvPr id="11" name="textruta 10"/>
          <p:cNvSpPr txBox="1"/>
          <p:nvPr/>
        </p:nvSpPr>
        <p:spPr>
          <a:xfrm>
            <a:off x="1520407" y="3430615"/>
            <a:ext cx="4462607" cy="2585323"/>
          </a:xfrm>
          <a:prstGeom prst="rect">
            <a:avLst/>
          </a:prstGeom>
          <a:noFill/>
        </p:spPr>
        <p:txBody>
          <a:bodyPr wrap="square" rtlCol="0">
            <a:spAutoFit/>
          </a:bodyPr>
          <a:lstStyle/>
          <a:p>
            <a:r>
              <a:rPr lang="fi-FI" sz="1800" dirty="0">
                <a:effectLst/>
                <a:ea typeface="Aptos" panose="020B0004020202020204" pitchFamily="34" charset="0"/>
                <a:cs typeface="Aptos" panose="020B0004020202020204" pitchFamily="34" charset="0"/>
              </a:rPr>
              <a:t>Rekisteröikää tehtävänne viimeistään 13. huhtikuuta! Jokainen suoritettu haaste vastaa yhtä arpaa, kun arvomme voittajat. Mikäli suoritatte tämän haasteen teillä, on myös mahdollisuus voittaa ehdotuksestanne painatettu mallikappale, ns. </a:t>
            </a:r>
            <a:r>
              <a:rPr lang="fi-FI" sz="1800" dirty="0" err="1">
                <a:effectLst/>
                <a:ea typeface="Aptos" panose="020B0004020202020204" pitchFamily="34" charset="0"/>
                <a:cs typeface="Aptos" panose="020B0004020202020204" pitchFamily="34" charset="0"/>
              </a:rPr>
              <a:t>mockup</a:t>
            </a:r>
            <a:r>
              <a:rPr lang="fi-FI" sz="1800" dirty="0">
                <a:effectLst/>
                <a:ea typeface="Aptos" panose="020B0004020202020204" pitchFamily="34" charset="0"/>
                <a:cs typeface="Aptos" panose="020B0004020202020204" pitchFamily="34" charset="0"/>
              </a:rPr>
              <a:t>. </a:t>
            </a:r>
            <a:endParaRPr lang="sv-SE" sz="1800" dirty="0">
              <a:effectLst/>
              <a:ea typeface="Aptos" panose="020B0004020202020204" pitchFamily="34" charset="0"/>
              <a:cs typeface="Aptos" panose="020B0004020202020204" pitchFamily="34" charset="0"/>
            </a:endParaRPr>
          </a:p>
          <a:p>
            <a:endParaRPr lang="sv-SE" dirty="0"/>
          </a:p>
          <a:p>
            <a:r>
              <a:rPr lang="sv-SE" dirty="0"/>
              <a:t>Lue </a:t>
            </a:r>
            <a:r>
              <a:rPr lang="sv-SE" dirty="0" err="1"/>
              <a:t>lisää</a:t>
            </a:r>
            <a:r>
              <a:rPr lang="sv-SE" dirty="0"/>
              <a:t> </a:t>
            </a:r>
            <a:r>
              <a:rPr lang="sv-SE" dirty="0" err="1">
                <a:hlinkClick r:id="rId3"/>
              </a:rPr>
              <a:t>haaste</a:t>
            </a:r>
            <a:r>
              <a:rPr lang="sv-SE" dirty="0">
                <a:hlinkClick r:id="rId3"/>
              </a:rPr>
              <a:t> tehtävästä </a:t>
            </a:r>
            <a:r>
              <a:rPr lang="sv-SE" dirty="0" err="1">
                <a:hlinkClick r:id="rId3"/>
              </a:rPr>
              <a:t>tästä</a:t>
            </a:r>
            <a:endParaRPr lang="sv-SE" dirty="0"/>
          </a:p>
        </p:txBody>
      </p:sp>
      <p:sp>
        <p:nvSpPr>
          <p:cNvPr id="13" name="Rubrik 3"/>
          <p:cNvSpPr txBox="1">
            <a:spLocks/>
          </p:cNvSpPr>
          <p:nvPr/>
        </p:nvSpPr>
        <p:spPr>
          <a:xfrm>
            <a:off x="2209800" y="2130426"/>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sv-SE"/>
              <a:t> </a:t>
            </a:r>
            <a:endParaRPr lang="sv-SE" dirty="0"/>
          </a:p>
        </p:txBody>
      </p:sp>
      <p:sp>
        <p:nvSpPr>
          <p:cNvPr id="2" name="TextBox 23">
            <a:extLst>
              <a:ext uri="{FF2B5EF4-FFF2-40B4-BE49-F238E27FC236}">
                <a16:creationId xmlns:a16="http://schemas.microsoft.com/office/drawing/2014/main" id="{11DFFD8C-B02D-2A24-3608-62E19EC8706D}"/>
              </a:ext>
            </a:extLst>
          </p:cNvPr>
          <p:cNvSpPr txBox="1"/>
          <p:nvPr/>
        </p:nvSpPr>
        <p:spPr>
          <a:xfrm>
            <a:off x="584670" y="548954"/>
            <a:ext cx="5511330" cy="1015663"/>
          </a:xfrm>
          <a:prstGeom prst="rect">
            <a:avLst/>
          </a:prstGeom>
          <a:noFill/>
          <a:ln w="0" cap="rnd">
            <a:noFill/>
          </a:ln>
        </p:spPr>
        <p:txBody>
          <a:bodyPr wrap="square" rtlCol="0">
            <a:spAutoFit/>
          </a:bodyPr>
          <a:lstStyle/>
          <a:p>
            <a:r>
              <a:rPr lang="sv-SE" sz="2400" b="1" dirty="0" err="1">
                <a:latin typeface="+mj-lt"/>
              </a:rPr>
              <a:t>Haastetehtävä</a:t>
            </a:r>
            <a:endParaRPr lang="sv-SE" sz="2400" b="1" dirty="0">
              <a:latin typeface="+mj-lt"/>
            </a:endParaRPr>
          </a:p>
          <a:p>
            <a:r>
              <a:rPr lang="sv-SE" sz="3600" dirty="0" err="1">
                <a:solidFill>
                  <a:schemeClr val="accent2"/>
                </a:solidFill>
                <a:latin typeface="+mj-lt"/>
              </a:rPr>
              <a:t>Kierrätyskampanja</a:t>
            </a:r>
            <a:endParaRPr lang="en-GB" sz="3600" dirty="0">
              <a:solidFill>
                <a:schemeClr val="accent2"/>
              </a:solidFill>
              <a:latin typeface="+mj-lt"/>
            </a:endParaRPr>
          </a:p>
        </p:txBody>
      </p:sp>
      <p:sp>
        <p:nvSpPr>
          <p:cNvPr id="4" name="TextBox 23">
            <a:extLst>
              <a:ext uri="{FF2B5EF4-FFF2-40B4-BE49-F238E27FC236}">
                <a16:creationId xmlns:a16="http://schemas.microsoft.com/office/drawing/2014/main" id="{59E6B51F-9C49-88C0-D27F-DB11E34FF815}"/>
              </a:ext>
            </a:extLst>
          </p:cNvPr>
          <p:cNvSpPr txBox="1"/>
          <p:nvPr/>
        </p:nvSpPr>
        <p:spPr>
          <a:xfrm>
            <a:off x="6070118" y="661517"/>
            <a:ext cx="1793556" cy="338554"/>
          </a:xfrm>
          <a:prstGeom prst="rect">
            <a:avLst/>
          </a:prstGeom>
          <a:noFill/>
          <a:ln w="0" cap="rnd">
            <a:noFill/>
          </a:ln>
        </p:spPr>
        <p:txBody>
          <a:bodyPr wrap="square" rtlCol="0">
            <a:spAutoFit/>
          </a:bodyPr>
          <a:lstStyle/>
          <a:p>
            <a:pPr algn="ctr"/>
            <a:r>
              <a:rPr lang="sv-SE" sz="1600" dirty="0" err="1">
                <a:latin typeface="+mj-lt"/>
              </a:rPr>
              <a:t>Yhteistyössä</a:t>
            </a:r>
            <a:endParaRPr lang="en-GB" sz="1600" dirty="0">
              <a:latin typeface="+mj-lt"/>
            </a:endParaRPr>
          </a:p>
        </p:txBody>
      </p:sp>
      <p:pic>
        <p:nvPicPr>
          <p:cNvPr id="7" name="Bildobjekt 6" descr="En bild som visar text, Teckensnitt, Grafik, skärmbild&#10;&#10;Automatiskt genererad beskrivning">
            <a:extLst>
              <a:ext uri="{FF2B5EF4-FFF2-40B4-BE49-F238E27FC236}">
                <a16:creationId xmlns:a16="http://schemas.microsoft.com/office/drawing/2014/main" id="{F5C93EFF-C7C9-9E35-A93A-4CDFA5175368}"/>
              </a:ext>
            </a:extLst>
          </p:cNvPr>
          <p:cNvPicPr>
            <a:picLocks noChangeAspect="1"/>
          </p:cNvPicPr>
          <p:nvPr/>
        </p:nvPicPr>
        <p:blipFill>
          <a:blip r:embed="rId4"/>
          <a:stretch>
            <a:fillRect/>
          </a:stretch>
        </p:blipFill>
        <p:spPr>
          <a:xfrm>
            <a:off x="7903089" y="619705"/>
            <a:ext cx="2122780" cy="492397"/>
          </a:xfrm>
          <a:prstGeom prst="rect">
            <a:avLst/>
          </a:prstGeom>
        </p:spPr>
      </p:pic>
      <p:pic>
        <p:nvPicPr>
          <p:cNvPr id="3" name="Bildobjekt 2" descr="En bild som visar text, Barnkonst, ask, bok&#10;&#10;Automatiskt genererad beskrivning">
            <a:extLst>
              <a:ext uri="{FF2B5EF4-FFF2-40B4-BE49-F238E27FC236}">
                <a16:creationId xmlns:a16="http://schemas.microsoft.com/office/drawing/2014/main" id="{7E92A43E-0986-C3AF-FCB4-FA99E893420F}"/>
              </a:ext>
            </a:extLst>
          </p:cNvPr>
          <p:cNvPicPr>
            <a:picLocks noChangeAspect="1"/>
          </p:cNvPicPr>
          <p:nvPr/>
        </p:nvPicPr>
        <p:blipFill>
          <a:blip r:embed="rId5"/>
          <a:stretch>
            <a:fillRect/>
          </a:stretch>
        </p:blipFill>
        <p:spPr>
          <a:xfrm>
            <a:off x="6437020" y="1564617"/>
            <a:ext cx="4842266" cy="4842266"/>
          </a:xfrm>
          <a:prstGeom prst="rect">
            <a:avLst/>
          </a:prstGeom>
        </p:spPr>
      </p:pic>
    </p:spTree>
    <p:extLst>
      <p:ext uri="{BB962C8B-B14F-4D97-AF65-F5344CB8AC3E}">
        <p14:creationId xmlns:p14="http://schemas.microsoft.com/office/powerpoint/2010/main" val="316694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37BC2-49F6-A1D5-18B1-FF6C58F373EF}"/>
            </a:ext>
          </a:extLst>
        </p:cNvPr>
        <p:cNvGrpSpPr/>
        <p:nvPr/>
      </p:nvGrpSpPr>
      <p:grpSpPr>
        <a:xfrm>
          <a:off x="0" y="0"/>
          <a:ext cx="0" cy="0"/>
          <a:chOff x="0" y="0"/>
          <a:chExt cx="0" cy="0"/>
        </a:xfrm>
      </p:grpSpPr>
      <p:sp>
        <p:nvSpPr>
          <p:cNvPr id="4" name="Rektangel med rundade hörn 3">
            <a:extLst>
              <a:ext uri="{FF2B5EF4-FFF2-40B4-BE49-F238E27FC236}">
                <a16:creationId xmlns:a16="http://schemas.microsoft.com/office/drawing/2014/main" id="{3884A69D-9EA3-C392-99E8-DB3CF9A2D966}"/>
              </a:ext>
            </a:extLst>
          </p:cNvPr>
          <p:cNvSpPr/>
          <p:nvPr/>
        </p:nvSpPr>
        <p:spPr>
          <a:xfrm>
            <a:off x="1641228" y="2770271"/>
            <a:ext cx="2497598" cy="7418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5" name="Rätvinklig triangel 4">
            <a:extLst>
              <a:ext uri="{FF2B5EF4-FFF2-40B4-BE49-F238E27FC236}">
                <a16:creationId xmlns:a16="http://schemas.microsoft.com/office/drawing/2014/main" id="{56BCDCD4-2750-9139-CF21-6AEB0A879412}"/>
              </a:ext>
            </a:extLst>
          </p:cNvPr>
          <p:cNvSpPr/>
          <p:nvPr/>
        </p:nvSpPr>
        <p:spPr>
          <a:xfrm rot="10800000">
            <a:off x="3342630" y="3417730"/>
            <a:ext cx="358777" cy="35877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pic>
        <p:nvPicPr>
          <p:cNvPr id="23" name="Bildobjekt 22">
            <a:extLst>
              <a:ext uri="{FF2B5EF4-FFF2-40B4-BE49-F238E27FC236}">
                <a16:creationId xmlns:a16="http://schemas.microsoft.com/office/drawing/2014/main" id="{808C8EA8-0DBA-42FE-A99E-D4AC1B844C90}"/>
              </a:ext>
            </a:extLst>
          </p:cNvPr>
          <p:cNvPicPr>
            <a:picLocks noChangeAspect="1"/>
          </p:cNvPicPr>
          <p:nvPr/>
        </p:nvPicPr>
        <p:blipFill>
          <a:blip r:embed="rId3"/>
          <a:srcRect/>
          <a:stretch/>
        </p:blipFill>
        <p:spPr>
          <a:xfrm>
            <a:off x="4418266" y="778076"/>
            <a:ext cx="3346302" cy="4059853"/>
          </a:xfrm>
          <a:prstGeom prst="rect">
            <a:avLst/>
          </a:prstGeom>
        </p:spPr>
      </p:pic>
      <p:sp>
        <p:nvSpPr>
          <p:cNvPr id="25" name="TextBox 24">
            <a:extLst>
              <a:ext uri="{FF2B5EF4-FFF2-40B4-BE49-F238E27FC236}">
                <a16:creationId xmlns:a16="http://schemas.microsoft.com/office/drawing/2014/main" id="{BDE15B03-BCC9-6E21-931F-005CB21A6F7F}"/>
              </a:ext>
            </a:extLst>
          </p:cNvPr>
          <p:cNvSpPr txBox="1"/>
          <p:nvPr/>
        </p:nvSpPr>
        <p:spPr>
          <a:xfrm>
            <a:off x="1819025" y="2839050"/>
            <a:ext cx="2375144" cy="584775"/>
          </a:xfrm>
          <a:prstGeom prst="rect">
            <a:avLst/>
          </a:prstGeom>
          <a:noFill/>
        </p:spPr>
        <p:txBody>
          <a:bodyPr wrap="square" rtlCol="0">
            <a:spAutoFit/>
          </a:bodyPr>
          <a:lstStyle/>
          <a:p>
            <a:r>
              <a:rPr lang="sv-SE" sz="1600" b="1" dirty="0" err="1">
                <a:solidFill>
                  <a:schemeClr val="bg1"/>
                </a:solidFill>
              </a:rPr>
              <a:t>Mikä</a:t>
            </a:r>
            <a:r>
              <a:rPr lang="sv-SE" sz="1600" b="1" dirty="0">
                <a:solidFill>
                  <a:schemeClr val="bg1"/>
                </a:solidFill>
              </a:rPr>
              <a:t> </a:t>
            </a:r>
            <a:r>
              <a:rPr lang="sv-SE" sz="1600" b="1" dirty="0" err="1">
                <a:solidFill>
                  <a:schemeClr val="bg1"/>
                </a:solidFill>
              </a:rPr>
              <a:t>kartonkipakkaus</a:t>
            </a:r>
            <a:r>
              <a:rPr lang="sv-SE" sz="1600" b="1" dirty="0">
                <a:solidFill>
                  <a:schemeClr val="bg1"/>
                </a:solidFill>
              </a:rPr>
              <a:t> on?</a:t>
            </a:r>
            <a:endParaRPr lang="en-GB" sz="1600" b="1" dirty="0">
              <a:solidFill>
                <a:schemeClr val="bg1"/>
              </a:solidFill>
            </a:endParaRPr>
          </a:p>
        </p:txBody>
      </p:sp>
      <p:sp>
        <p:nvSpPr>
          <p:cNvPr id="2" name="Rektangel med rundade hörn 1">
            <a:extLst>
              <a:ext uri="{FF2B5EF4-FFF2-40B4-BE49-F238E27FC236}">
                <a16:creationId xmlns:a16="http://schemas.microsoft.com/office/drawing/2014/main" id="{F6B33880-028E-90A2-3E91-32B43274FA98}"/>
              </a:ext>
            </a:extLst>
          </p:cNvPr>
          <p:cNvSpPr/>
          <p:nvPr/>
        </p:nvSpPr>
        <p:spPr>
          <a:xfrm>
            <a:off x="2970548" y="1421273"/>
            <a:ext cx="1914527" cy="74183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 name="Rätvinklig triangel 2">
            <a:extLst>
              <a:ext uri="{FF2B5EF4-FFF2-40B4-BE49-F238E27FC236}">
                <a16:creationId xmlns:a16="http://schemas.microsoft.com/office/drawing/2014/main" id="{99891AD3-86DA-354B-A79D-D0488F0E1CEE}"/>
              </a:ext>
            </a:extLst>
          </p:cNvPr>
          <p:cNvSpPr/>
          <p:nvPr/>
        </p:nvSpPr>
        <p:spPr>
          <a:xfrm rot="10800000">
            <a:off x="4088880" y="2068732"/>
            <a:ext cx="358777" cy="35877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20" name="TextBox 19">
            <a:extLst>
              <a:ext uri="{FF2B5EF4-FFF2-40B4-BE49-F238E27FC236}">
                <a16:creationId xmlns:a16="http://schemas.microsoft.com/office/drawing/2014/main" id="{0E446C51-9456-9057-C279-B3A45DD1D7DD}"/>
              </a:ext>
            </a:extLst>
          </p:cNvPr>
          <p:cNvSpPr txBox="1"/>
          <p:nvPr/>
        </p:nvSpPr>
        <p:spPr>
          <a:xfrm>
            <a:off x="3085262" y="1483957"/>
            <a:ext cx="1914527" cy="584775"/>
          </a:xfrm>
          <a:prstGeom prst="rect">
            <a:avLst/>
          </a:prstGeom>
          <a:noFill/>
        </p:spPr>
        <p:txBody>
          <a:bodyPr wrap="square" rtlCol="0">
            <a:spAutoFit/>
          </a:bodyPr>
          <a:lstStyle/>
          <a:p>
            <a:r>
              <a:rPr lang="sv-SE" sz="1600" b="1" dirty="0" err="1">
                <a:solidFill>
                  <a:schemeClr val="bg1"/>
                </a:solidFill>
              </a:rPr>
              <a:t>Mihin</a:t>
            </a:r>
            <a:r>
              <a:rPr lang="sv-SE" sz="1600" b="1" dirty="0">
                <a:solidFill>
                  <a:schemeClr val="bg1"/>
                </a:solidFill>
              </a:rPr>
              <a:t> </a:t>
            </a:r>
            <a:r>
              <a:rPr lang="sv-SE" sz="1600" b="1" dirty="0" err="1">
                <a:solidFill>
                  <a:schemeClr val="bg1"/>
                </a:solidFill>
              </a:rPr>
              <a:t>pakkauksia</a:t>
            </a:r>
            <a:r>
              <a:rPr lang="sv-SE" sz="1600" b="1" dirty="0">
                <a:solidFill>
                  <a:schemeClr val="bg1"/>
                </a:solidFill>
              </a:rPr>
              <a:t> </a:t>
            </a:r>
            <a:r>
              <a:rPr lang="sv-SE" sz="1600" b="1" dirty="0" err="1">
                <a:solidFill>
                  <a:schemeClr val="bg1"/>
                </a:solidFill>
              </a:rPr>
              <a:t>tarvitaan</a:t>
            </a:r>
            <a:r>
              <a:rPr lang="sv-SE" sz="1600" b="1" dirty="0">
                <a:solidFill>
                  <a:schemeClr val="bg1"/>
                </a:solidFill>
              </a:rPr>
              <a:t>?</a:t>
            </a:r>
            <a:endParaRPr lang="en-GB" sz="1600" b="1" dirty="0">
              <a:solidFill>
                <a:schemeClr val="bg1"/>
              </a:solidFill>
            </a:endParaRPr>
          </a:p>
        </p:txBody>
      </p:sp>
      <p:sp>
        <p:nvSpPr>
          <p:cNvPr id="6" name="Rektangel med rundade hörn 5">
            <a:extLst>
              <a:ext uri="{FF2B5EF4-FFF2-40B4-BE49-F238E27FC236}">
                <a16:creationId xmlns:a16="http://schemas.microsoft.com/office/drawing/2014/main" id="{E70166A0-1A59-EFB4-5787-36F10DEF1DCD}"/>
              </a:ext>
            </a:extLst>
          </p:cNvPr>
          <p:cNvSpPr/>
          <p:nvPr/>
        </p:nvSpPr>
        <p:spPr>
          <a:xfrm>
            <a:off x="7071684" y="4732634"/>
            <a:ext cx="2187039" cy="71039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7" name="Rätvinklig triangel 6">
            <a:extLst>
              <a:ext uri="{FF2B5EF4-FFF2-40B4-BE49-F238E27FC236}">
                <a16:creationId xmlns:a16="http://schemas.microsoft.com/office/drawing/2014/main" id="{CF179401-1F8E-7AC1-DD33-D2895FC61740}"/>
              </a:ext>
            </a:extLst>
          </p:cNvPr>
          <p:cNvSpPr/>
          <p:nvPr/>
        </p:nvSpPr>
        <p:spPr>
          <a:xfrm>
            <a:off x="7431276" y="4494259"/>
            <a:ext cx="358777" cy="35877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2" name="TextBox 31">
            <a:extLst>
              <a:ext uri="{FF2B5EF4-FFF2-40B4-BE49-F238E27FC236}">
                <a16:creationId xmlns:a16="http://schemas.microsoft.com/office/drawing/2014/main" id="{237FB562-A73F-ECED-A7D7-49354BC347DB}"/>
              </a:ext>
            </a:extLst>
          </p:cNvPr>
          <p:cNvSpPr txBox="1"/>
          <p:nvPr/>
        </p:nvSpPr>
        <p:spPr>
          <a:xfrm>
            <a:off x="7080906" y="4765763"/>
            <a:ext cx="2187039" cy="584775"/>
          </a:xfrm>
          <a:prstGeom prst="rect">
            <a:avLst/>
          </a:prstGeom>
          <a:noFill/>
        </p:spPr>
        <p:txBody>
          <a:bodyPr wrap="square" rtlCol="0">
            <a:spAutoFit/>
          </a:bodyPr>
          <a:lstStyle/>
          <a:p>
            <a:r>
              <a:rPr lang="sv-SE" sz="1600" b="1" dirty="0" err="1">
                <a:solidFill>
                  <a:schemeClr val="bg1"/>
                </a:solidFill>
              </a:rPr>
              <a:t>Mistä</a:t>
            </a:r>
            <a:r>
              <a:rPr lang="sv-SE" sz="1600" b="1" dirty="0">
                <a:solidFill>
                  <a:schemeClr val="bg1"/>
                </a:solidFill>
              </a:rPr>
              <a:t> </a:t>
            </a:r>
            <a:r>
              <a:rPr lang="sv-SE" sz="1600" b="1" dirty="0" err="1">
                <a:solidFill>
                  <a:schemeClr val="bg1"/>
                </a:solidFill>
              </a:rPr>
              <a:t>meidät</a:t>
            </a:r>
            <a:r>
              <a:rPr lang="sv-SE" sz="1600" b="1" dirty="0">
                <a:solidFill>
                  <a:schemeClr val="bg1"/>
                </a:solidFill>
              </a:rPr>
              <a:t> on </a:t>
            </a:r>
            <a:r>
              <a:rPr lang="sv-SE" sz="1600" b="1" dirty="0" err="1">
                <a:solidFill>
                  <a:schemeClr val="bg1"/>
                </a:solidFill>
              </a:rPr>
              <a:t>tehty</a:t>
            </a:r>
            <a:r>
              <a:rPr lang="sv-SE" sz="1600" b="1" dirty="0">
                <a:solidFill>
                  <a:schemeClr val="bg1"/>
                </a:solidFill>
              </a:rPr>
              <a:t>?</a:t>
            </a:r>
            <a:endParaRPr lang="en-GB" sz="1600" b="1" dirty="0">
              <a:solidFill>
                <a:schemeClr val="bg1"/>
              </a:solidFill>
            </a:endParaRPr>
          </a:p>
        </p:txBody>
      </p:sp>
      <p:sp>
        <p:nvSpPr>
          <p:cNvPr id="8" name="Rektangel med rundade hörn 7">
            <a:extLst>
              <a:ext uri="{FF2B5EF4-FFF2-40B4-BE49-F238E27FC236}">
                <a16:creationId xmlns:a16="http://schemas.microsoft.com/office/drawing/2014/main" id="{217327AD-71A7-00E2-5D61-9DBBAF999EC2}"/>
              </a:ext>
            </a:extLst>
          </p:cNvPr>
          <p:cNvSpPr/>
          <p:nvPr/>
        </p:nvSpPr>
        <p:spPr>
          <a:xfrm>
            <a:off x="8241319" y="3391594"/>
            <a:ext cx="2985731" cy="7418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9" name="Rätvinklig triangel 8">
            <a:extLst>
              <a:ext uri="{FF2B5EF4-FFF2-40B4-BE49-F238E27FC236}">
                <a16:creationId xmlns:a16="http://schemas.microsoft.com/office/drawing/2014/main" id="{79F9971A-6594-DEEE-D0BD-FA4DDD8B6D0A}"/>
              </a:ext>
            </a:extLst>
          </p:cNvPr>
          <p:cNvSpPr/>
          <p:nvPr/>
        </p:nvSpPr>
        <p:spPr>
          <a:xfrm rot="11298429">
            <a:off x="7921163" y="3373641"/>
            <a:ext cx="358777" cy="35877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8" name="TextBox 17">
            <a:extLst>
              <a:ext uri="{FF2B5EF4-FFF2-40B4-BE49-F238E27FC236}">
                <a16:creationId xmlns:a16="http://schemas.microsoft.com/office/drawing/2014/main" id="{37BA279C-12D2-6A9F-7AB7-88281B91FAB7}"/>
              </a:ext>
            </a:extLst>
          </p:cNvPr>
          <p:cNvSpPr txBox="1"/>
          <p:nvPr/>
        </p:nvSpPr>
        <p:spPr>
          <a:xfrm>
            <a:off x="8359554" y="3453493"/>
            <a:ext cx="2867497" cy="584775"/>
          </a:xfrm>
          <a:prstGeom prst="rect">
            <a:avLst/>
          </a:prstGeom>
          <a:noFill/>
        </p:spPr>
        <p:txBody>
          <a:bodyPr wrap="square" rtlCol="0">
            <a:spAutoFit/>
          </a:bodyPr>
          <a:lstStyle/>
          <a:p>
            <a:r>
              <a:rPr lang="sv-SE" sz="1600" b="1" dirty="0" err="1">
                <a:solidFill>
                  <a:schemeClr val="bg1"/>
                </a:solidFill>
              </a:rPr>
              <a:t>Onko</a:t>
            </a:r>
            <a:r>
              <a:rPr lang="sv-SE" sz="1600" b="1" dirty="0">
                <a:solidFill>
                  <a:schemeClr val="bg1"/>
                </a:solidFill>
              </a:rPr>
              <a:t> </a:t>
            </a:r>
            <a:r>
              <a:rPr lang="sv-SE" sz="1600" b="1" dirty="0" err="1">
                <a:solidFill>
                  <a:schemeClr val="bg1"/>
                </a:solidFill>
              </a:rPr>
              <a:t>olemassa</a:t>
            </a:r>
            <a:r>
              <a:rPr lang="sv-SE" sz="1600" b="1" dirty="0">
                <a:solidFill>
                  <a:schemeClr val="bg1"/>
                </a:solidFill>
              </a:rPr>
              <a:t> </a:t>
            </a:r>
            <a:r>
              <a:rPr lang="sv-SE" sz="1600" b="1" dirty="0" err="1">
                <a:solidFill>
                  <a:schemeClr val="bg1"/>
                </a:solidFill>
              </a:rPr>
              <a:t>erilaisia</a:t>
            </a:r>
            <a:r>
              <a:rPr lang="sv-SE" sz="1600" b="1" dirty="0">
                <a:solidFill>
                  <a:schemeClr val="bg1"/>
                </a:solidFill>
              </a:rPr>
              <a:t> </a:t>
            </a:r>
            <a:r>
              <a:rPr lang="sv-SE" sz="1600" b="1" dirty="0" err="1">
                <a:solidFill>
                  <a:schemeClr val="bg1"/>
                </a:solidFill>
              </a:rPr>
              <a:t>pakkauksia</a:t>
            </a:r>
            <a:r>
              <a:rPr lang="sv-SE" sz="1600" b="1" dirty="0">
                <a:solidFill>
                  <a:schemeClr val="bg1"/>
                </a:solidFill>
              </a:rPr>
              <a:t>?</a:t>
            </a:r>
            <a:endParaRPr lang="en-GB" sz="1600" b="1" dirty="0">
              <a:solidFill>
                <a:schemeClr val="bg1"/>
              </a:solidFill>
            </a:endParaRPr>
          </a:p>
        </p:txBody>
      </p:sp>
      <p:sp>
        <p:nvSpPr>
          <p:cNvPr id="10" name="Rektangel med rundade hörn 9">
            <a:extLst>
              <a:ext uri="{FF2B5EF4-FFF2-40B4-BE49-F238E27FC236}">
                <a16:creationId xmlns:a16="http://schemas.microsoft.com/office/drawing/2014/main" id="{DC0A7685-A172-2610-9322-9BE35E8100BF}"/>
              </a:ext>
            </a:extLst>
          </p:cNvPr>
          <p:cNvSpPr/>
          <p:nvPr/>
        </p:nvSpPr>
        <p:spPr>
          <a:xfrm>
            <a:off x="2529475" y="5088057"/>
            <a:ext cx="2983429" cy="741836"/>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1" name="Rätvinklig triangel 10">
            <a:extLst>
              <a:ext uri="{FF2B5EF4-FFF2-40B4-BE49-F238E27FC236}">
                <a16:creationId xmlns:a16="http://schemas.microsoft.com/office/drawing/2014/main" id="{8E58A74F-7EFD-EB8F-1D37-7B1033A303A9}"/>
              </a:ext>
            </a:extLst>
          </p:cNvPr>
          <p:cNvSpPr/>
          <p:nvPr/>
        </p:nvSpPr>
        <p:spPr>
          <a:xfrm rot="16200000">
            <a:off x="4617739" y="4881122"/>
            <a:ext cx="358777" cy="35877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28" name="TextBox 27">
            <a:extLst>
              <a:ext uri="{FF2B5EF4-FFF2-40B4-BE49-F238E27FC236}">
                <a16:creationId xmlns:a16="http://schemas.microsoft.com/office/drawing/2014/main" id="{C2D4948B-C4BE-C26F-2B32-0B1BA075658F}"/>
              </a:ext>
            </a:extLst>
          </p:cNvPr>
          <p:cNvSpPr txBox="1"/>
          <p:nvPr/>
        </p:nvSpPr>
        <p:spPr>
          <a:xfrm>
            <a:off x="2590929" y="5161538"/>
            <a:ext cx="3317175" cy="584775"/>
          </a:xfrm>
          <a:prstGeom prst="rect">
            <a:avLst/>
          </a:prstGeom>
          <a:noFill/>
        </p:spPr>
        <p:txBody>
          <a:bodyPr wrap="square" rtlCol="0">
            <a:spAutoFit/>
          </a:bodyPr>
          <a:lstStyle/>
          <a:p>
            <a:r>
              <a:rPr lang="sv-SE" sz="1600" b="1" dirty="0" err="1">
                <a:solidFill>
                  <a:schemeClr val="bg1"/>
                </a:solidFill>
              </a:rPr>
              <a:t>Miksä</a:t>
            </a:r>
            <a:r>
              <a:rPr lang="sv-SE" sz="1600" b="1" dirty="0">
                <a:solidFill>
                  <a:schemeClr val="bg1"/>
                </a:solidFill>
              </a:rPr>
              <a:t> </a:t>
            </a:r>
            <a:r>
              <a:rPr lang="sv-SE" sz="1600" b="1" dirty="0" err="1">
                <a:solidFill>
                  <a:schemeClr val="bg1"/>
                </a:solidFill>
              </a:rPr>
              <a:t>näytämme</a:t>
            </a:r>
            <a:r>
              <a:rPr lang="sv-SE" sz="1600" b="1" dirty="0">
                <a:solidFill>
                  <a:schemeClr val="bg1"/>
                </a:solidFill>
              </a:rPr>
              <a:t>, </a:t>
            </a:r>
            <a:r>
              <a:rPr lang="sv-SE" sz="1600" b="1" dirty="0" err="1">
                <a:solidFill>
                  <a:schemeClr val="bg1"/>
                </a:solidFill>
              </a:rPr>
              <a:t>siltä</a:t>
            </a:r>
            <a:r>
              <a:rPr lang="sv-SE" sz="1600" b="1" dirty="0">
                <a:solidFill>
                  <a:schemeClr val="bg1"/>
                </a:solidFill>
              </a:rPr>
              <a:t> </a:t>
            </a:r>
            <a:r>
              <a:rPr lang="sv-SE" sz="1600" b="1" dirty="0" err="1">
                <a:solidFill>
                  <a:schemeClr val="bg1"/>
                </a:solidFill>
              </a:rPr>
              <a:t>miltä</a:t>
            </a:r>
            <a:r>
              <a:rPr lang="sv-SE" sz="1600" b="1" dirty="0">
                <a:solidFill>
                  <a:schemeClr val="bg1"/>
                </a:solidFill>
              </a:rPr>
              <a:t> </a:t>
            </a:r>
            <a:r>
              <a:rPr lang="sv-SE" sz="1600" b="1" dirty="0" err="1">
                <a:solidFill>
                  <a:schemeClr val="bg1"/>
                </a:solidFill>
              </a:rPr>
              <a:t>näytämme</a:t>
            </a:r>
            <a:r>
              <a:rPr lang="sv-SE" sz="1600" b="1" dirty="0">
                <a:solidFill>
                  <a:schemeClr val="bg1"/>
                </a:solidFill>
              </a:rPr>
              <a:t>?</a:t>
            </a:r>
            <a:endParaRPr lang="en-GB" sz="1600" b="1" dirty="0">
              <a:solidFill>
                <a:schemeClr val="bg1"/>
              </a:solidFill>
            </a:endParaRPr>
          </a:p>
        </p:txBody>
      </p:sp>
      <p:sp>
        <p:nvSpPr>
          <p:cNvPr id="12" name="Rektangel med rundade hörn 11">
            <a:extLst>
              <a:ext uri="{FF2B5EF4-FFF2-40B4-BE49-F238E27FC236}">
                <a16:creationId xmlns:a16="http://schemas.microsoft.com/office/drawing/2014/main" id="{3CC7C2E1-F53A-AD38-E402-88A77EB95165}"/>
              </a:ext>
            </a:extLst>
          </p:cNvPr>
          <p:cNvSpPr/>
          <p:nvPr/>
        </p:nvSpPr>
        <p:spPr>
          <a:xfrm>
            <a:off x="8077532" y="1922367"/>
            <a:ext cx="2113329" cy="114437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3" name="Rätvinklig triangel 12">
            <a:extLst>
              <a:ext uri="{FF2B5EF4-FFF2-40B4-BE49-F238E27FC236}">
                <a16:creationId xmlns:a16="http://schemas.microsoft.com/office/drawing/2014/main" id="{CFE71B3C-9C5B-AFB7-D1F9-74E6B54626D1}"/>
              </a:ext>
            </a:extLst>
          </p:cNvPr>
          <p:cNvSpPr/>
          <p:nvPr/>
        </p:nvSpPr>
        <p:spPr>
          <a:xfrm rot="16200000">
            <a:off x="7806427" y="2085812"/>
            <a:ext cx="358777" cy="35877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4" name="TextBox 31">
            <a:extLst>
              <a:ext uri="{FF2B5EF4-FFF2-40B4-BE49-F238E27FC236}">
                <a16:creationId xmlns:a16="http://schemas.microsoft.com/office/drawing/2014/main" id="{9CF69EEF-C997-66CC-0EF3-CF967CC6E10C}"/>
              </a:ext>
            </a:extLst>
          </p:cNvPr>
          <p:cNvSpPr txBox="1"/>
          <p:nvPr/>
        </p:nvSpPr>
        <p:spPr>
          <a:xfrm>
            <a:off x="8232813" y="1986938"/>
            <a:ext cx="1958048" cy="830997"/>
          </a:xfrm>
          <a:prstGeom prst="rect">
            <a:avLst/>
          </a:prstGeom>
          <a:noFill/>
        </p:spPr>
        <p:txBody>
          <a:bodyPr wrap="square" rtlCol="0">
            <a:spAutoFit/>
          </a:bodyPr>
          <a:lstStyle/>
          <a:p>
            <a:r>
              <a:rPr lang="sv-SE" sz="1600" b="1" dirty="0" err="1">
                <a:solidFill>
                  <a:schemeClr val="bg1"/>
                </a:solidFill>
              </a:rPr>
              <a:t>Miksi</a:t>
            </a:r>
            <a:r>
              <a:rPr lang="sv-SE" sz="1600" b="1" dirty="0">
                <a:solidFill>
                  <a:schemeClr val="bg1"/>
                </a:solidFill>
              </a:rPr>
              <a:t> </a:t>
            </a:r>
            <a:r>
              <a:rPr lang="sv-SE" sz="1600" b="1" dirty="0" err="1">
                <a:solidFill>
                  <a:schemeClr val="bg1"/>
                </a:solidFill>
              </a:rPr>
              <a:t>korkki</a:t>
            </a:r>
            <a:r>
              <a:rPr lang="sv-SE" sz="1600" b="1" dirty="0">
                <a:solidFill>
                  <a:schemeClr val="bg1"/>
                </a:solidFill>
              </a:rPr>
              <a:t> on </a:t>
            </a:r>
            <a:r>
              <a:rPr lang="sv-SE" sz="1600" b="1" dirty="0" err="1">
                <a:solidFill>
                  <a:schemeClr val="bg1"/>
                </a:solidFill>
              </a:rPr>
              <a:t>kiinnitetty</a:t>
            </a:r>
            <a:r>
              <a:rPr lang="sv-SE" sz="1600" b="1" dirty="0">
                <a:solidFill>
                  <a:schemeClr val="bg1"/>
                </a:solidFill>
              </a:rPr>
              <a:t> </a:t>
            </a:r>
            <a:r>
              <a:rPr lang="sv-SE" sz="1600" b="1" dirty="0" err="1">
                <a:solidFill>
                  <a:schemeClr val="bg1"/>
                </a:solidFill>
              </a:rPr>
              <a:t>pakkaukseen</a:t>
            </a:r>
            <a:r>
              <a:rPr lang="sv-SE" sz="1600" b="1" dirty="0">
                <a:solidFill>
                  <a:schemeClr val="bg1"/>
                </a:solidFill>
              </a:rPr>
              <a:t>?</a:t>
            </a:r>
            <a:endParaRPr lang="en-GB" sz="1600" b="1" dirty="0">
              <a:solidFill>
                <a:schemeClr val="bg1"/>
              </a:solidFill>
            </a:endParaRPr>
          </a:p>
        </p:txBody>
      </p:sp>
    </p:spTree>
    <p:extLst>
      <p:ext uri="{BB962C8B-B14F-4D97-AF65-F5344CB8AC3E}">
        <p14:creationId xmlns:p14="http://schemas.microsoft.com/office/powerpoint/2010/main" val="202207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0" grpId="0"/>
      <p:bldP spid="32" grpId="0"/>
      <p:bldP spid="18" grpId="0"/>
      <p:bldP spid="28"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8D574-0D09-020C-8F0D-C6AB466EF0CB}"/>
            </a:ext>
          </a:extLst>
        </p:cNvPr>
        <p:cNvGrpSpPr/>
        <p:nvPr/>
      </p:nvGrpSpPr>
      <p:grpSpPr>
        <a:xfrm>
          <a:off x="0" y="0"/>
          <a:ext cx="0" cy="0"/>
          <a:chOff x="0" y="0"/>
          <a:chExt cx="0" cy="0"/>
        </a:xfrm>
      </p:grpSpPr>
      <p:sp>
        <p:nvSpPr>
          <p:cNvPr id="7" name="textruta 6">
            <a:extLst>
              <a:ext uri="{FF2B5EF4-FFF2-40B4-BE49-F238E27FC236}">
                <a16:creationId xmlns:a16="http://schemas.microsoft.com/office/drawing/2014/main" id="{C39AF4A7-1A8C-2285-55A5-3B586C5D812C}"/>
              </a:ext>
            </a:extLst>
          </p:cNvPr>
          <p:cNvSpPr txBox="1"/>
          <p:nvPr/>
        </p:nvSpPr>
        <p:spPr>
          <a:xfrm>
            <a:off x="1384222" y="1700138"/>
            <a:ext cx="4782007" cy="2862322"/>
          </a:xfrm>
          <a:prstGeom prst="rect">
            <a:avLst/>
          </a:prstGeom>
          <a:noFill/>
        </p:spPr>
        <p:txBody>
          <a:bodyPr wrap="square" rtlCol="0">
            <a:spAutoFit/>
          </a:bodyPr>
          <a:lstStyle/>
          <a:p>
            <a:r>
              <a:rPr lang="sv-SE" dirty="0" err="1">
                <a:effectLst/>
              </a:rPr>
              <a:t>Teidän</a:t>
            </a:r>
            <a:r>
              <a:rPr lang="sv-SE" dirty="0">
                <a:effectLst/>
              </a:rPr>
              <a:t> on </a:t>
            </a:r>
            <a:r>
              <a:rPr lang="sv-SE" dirty="0" err="1">
                <a:effectLst/>
              </a:rPr>
              <a:t>yhdessä</a:t>
            </a:r>
            <a:r>
              <a:rPr lang="sv-SE" dirty="0">
                <a:effectLst/>
              </a:rPr>
              <a:t> </a:t>
            </a:r>
            <a:r>
              <a:rPr lang="sv-SE" dirty="0" err="1">
                <a:effectLst/>
              </a:rPr>
              <a:t>keksittävä</a:t>
            </a:r>
            <a:r>
              <a:rPr lang="sv-SE" dirty="0">
                <a:effectLst/>
              </a:rPr>
              <a:t> </a:t>
            </a:r>
            <a:r>
              <a:rPr lang="sv-SE" dirty="0" err="1">
                <a:effectLst/>
              </a:rPr>
              <a:t>kartonkislogan</a:t>
            </a:r>
            <a:r>
              <a:rPr lang="sv-SE" dirty="0">
                <a:effectLst/>
              </a:rPr>
              <a:t>.</a:t>
            </a:r>
            <a:br>
              <a:rPr lang="sv-SE" dirty="0">
                <a:effectLst/>
              </a:rPr>
            </a:br>
            <a:endParaRPr lang="sv-SE" dirty="0">
              <a:effectLst/>
            </a:endParaRPr>
          </a:p>
          <a:p>
            <a:r>
              <a:rPr lang="fi-FI" sz="1800" dirty="0">
                <a:effectLst/>
                <a:ea typeface="Aptos" panose="020B0004020202020204" pitchFamily="34" charset="0"/>
                <a:cs typeface="Aptos" panose="020B0004020202020204" pitchFamily="34" charset="0"/>
              </a:rPr>
              <a:t>Hyvä slogan on helppo muistaa ja voi koostua yhdestä lauseesta tai riimistä, joka esim. sisältää viestin "kartonkipakkausten kierrätys on tärkeää".</a:t>
            </a:r>
            <a:br>
              <a:rPr lang="sv-SE" dirty="0">
                <a:effectLst/>
                <a:latin typeface="Helvetica Neue" panose="02000503000000020004" pitchFamily="2" charset="0"/>
              </a:rPr>
            </a:br>
            <a:br>
              <a:rPr lang="sv-SE" dirty="0">
                <a:effectLst/>
                <a:latin typeface="Helvetica Neue" panose="02000503000000020004" pitchFamily="2" charset="0"/>
              </a:rPr>
            </a:br>
            <a:r>
              <a:rPr lang="fi-FI" sz="1800" dirty="0">
                <a:effectLst/>
                <a:latin typeface="Arial" panose="020B0604020202020204" pitchFamily="34" charset="0"/>
                <a:ea typeface="Aptos" panose="020B0004020202020204" pitchFamily="34" charset="0"/>
                <a:cs typeface="Aptos" panose="020B0004020202020204" pitchFamily="34" charset="0"/>
              </a:rPr>
              <a:t>Päätätte itse, voitte kirjoittaa, laulaa, tehdä rap tai kannustuslaulun!</a:t>
            </a:r>
          </a:p>
          <a:p>
            <a:endParaRPr lang="sv-SE" dirty="0"/>
          </a:p>
        </p:txBody>
      </p:sp>
      <p:sp>
        <p:nvSpPr>
          <p:cNvPr id="9" name="textruta 8">
            <a:extLst>
              <a:ext uri="{FF2B5EF4-FFF2-40B4-BE49-F238E27FC236}">
                <a16:creationId xmlns:a16="http://schemas.microsoft.com/office/drawing/2014/main" id="{9207E48E-94C3-2EAE-88DD-43207CBEB738}"/>
              </a:ext>
            </a:extLst>
          </p:cNvPr>
          <p:cNvSpPr txBox="1"/>
          <p:nvPr/>
        </p:nvSpPr>
        <p:spPr>
          <a:xfrm>
            <a:off x="1384222" y="4595744"/>
            <a:ext cx="4744971" cy="1477328"/>
          </a:xfrm>
          <a:prstGeom prst="rect">
            <a:avLst/>
          </a:prstGeom>
          <a:noFill/>
        </p:spPr>
        <p:txBody>
          <a:bodyPr wrap="square" rtlCol="0">
            <a:spAutoFit/>
          </a:bodyPr>
          <a:lstStyle/>
          <a:p>
            <a:r>
              <a:rPr lang="fi-FI" sz="1800" dirty="0">
                <a:effectLst/>
                <a:ea typeface="Aptos" panose="020B0004020202020204" pitchFamily="34" charset="0"/>
                <a:cs typeface="Aptos" panose="020B0004020202020204" pitchFamily="34" charset="0"/>
              </a:rPr>
              <a:t>Rekisteröikää tehtävänne viimeistään 13. huhtikuuta! Jokainen suoritettu haaste vastaa yhtä arpaa, kun arvomme voittajat. </a:t>
            </a:r>
          </a:p>
          <a:p>
            <a:endParaRPr lang="sv-SE" dirty="0"/>
          </a:p>
          <a:p>
            <a:r>
              <a:rPr lang="sv-SE" dirty="0"/>
              <a:t>Lue </a:t>
            </a:r>
            <a:r>
              <a:rPr lang="sv-SE" dirty="0" err="1"/>
              <a:t>lisää</a:t>
            </a:r>
            <a:r>
              <a:rPr lang="sv-SE" dirty="0"/>
              <a:t> </a:t>
            </a:r>
            <a:r>
              <a:rPr lang="sv-SE" dirty="0" err="1">
                <a:hlinkClick r:id="rId3"/>
              </a:rPr>
              <a:t>haaste</a:t>
            </a:r>
            <a:r>
              <a:rPr lang="sv-SE" dirty="0">
                <a:hlinkClick r:id="rId3"/>
              </a:rPr>
              <a:t> </a:t>
            </a:r>
            <a:r>
              <a:rPr lang="sv-SE" dirty="0" err="1">
                <a:hlinkClick r:id="rId3"/>
              </a:rPr>
              <a:t>tehtävästä</a:t>
            </a:r>
            <a:r>
              <a:rPr lang="sv-SE" dirty="0">
                <a:hlinkClick r:id="rId3"/>
              </a:rPr>
              <a:t> </a:t>
            </a:r>
            <a:r>
              <a:rPr lang="sv-SE" dirty="0" err="1">
                <a:hlinkClick r:id="rId3"/>
              </a:rPr>
              <a:t>tästä</a:t>
            </a:r>
            <a:endParaRPr lang="sv-SE" dirty="0"/>
          </a:p>
        </p:txBody>
      </p:sp>
      <p:sp>
        <p:nvSpPr>
          <p:cNvPr id="3" name="TextBox 23">
            <a:extLst>
              <a:ext uri="{FF2B5EF4-FFF2-40B4-BE49-F238E27FC236}">
                <a16:creationId xmlns:a16="http://schemas.microsoft.com/office/drawing/2014/main" id="{35241BE7-4899-7D0A-D356-30B8B967D886}"/>
              </a:ext>
            </a:extLst>
          </p:cNvPr>
          <p:cNvSpPr txBox="1"/>
          <p:nvPr/>
        </p:nvSpPr>
        <p:spPr>
          <a:xfrm>
            <a:off x="582027" y="553492"/>
            <a:ext cx="4782007" cy="1015663"/>
          </a:xfrm>
          <a:prstGeom prst="rect">
            <a:avLst/>
          </a:prstGeom>
          <a:noFill/>
          <a:ln w="0" cap="rnd">
            <a:noFill/>
          </a:ln>
        </p:spPr>
        <p:txBody>
          <a:bodyPr wrap="square" rtlCol="0">
            <a:spAutoFit/>
          </a:bodyPr>
          <a:lstStyle/>
          <a:p>
            <a:r>
              <a:rPr lang="sv-SE" sz="2400" b="1" dirty="0" err="1"/>
              <a:t>Haastetehtävä</a:t>
            </a:r>
            <a:endParaRPr lang="sv-SE" sz="2400" b="1" dirty="0"/>
          </a:p>
          <a:p>
            <a:r>
              <a:rPr lang="sv-SE" sz="3600" dirty="0" err="1">
                <a:solidFill>
                  <a:schemeClr val="accent2"/>
                </a:solidFill>
                <a:latin typeface="+mj-lt"/>
              </a:rPr>
              <a:t>Kartonkisloganimme</a:t>
            </a:r>
            <a:r>
              <a:rPr lang="sv-SE" sz="3600" dirty="0">
                <a:solidFill>
                  <a:schemeClr val="accent2"/>
                </a:solidFill>
                <a:latin typeface="+mj-lt"/>
              </a:rPr>
              <a:t>!</a:t>
            </a:r>
            <a:endParaRPr lang="en-GB" sz="3600" dirty="0">
              <a:solidFill>
                <a:schemeClr val="accent2"/>
              </a:solidFill>
              <a:latin typeface="+mj-lt"/>
            </a:endParaRPr>
          </a:p>
        </p:txBody>
      </p:sp>
      <p:pic>
        <p:nvPicPr>
          <p:cNvPr id="4" name="Bildobjekt 3" descr="En bild som visar klädsel, leende, handskrift, kjol&#10;&#10;Automatiskt genererad beskrivning">
            <a:extLst>
              <a:ext uri="{FF2B5EF4-FFF2-40B4-BE49-F238E27FC236}">
                <a16:creationId xmlns:a16="http://schemas.microsoft.com/office/drawing/2014/main" id="{DE901DF8-2BD2-6146-E434-21C806A85F27}"/>
              </a:ext>
            </a:extLst>
          </p:cNvPr>
          <p:cNvPicPr>
            <a:picLocks noChangeAspect="1"/>
          </p:cNvPicPr>
          <p:nvPr/>
        </p:nvPicPr>
        <p:blipFill>
          <a:blip r:embed="rId4"/>
          <a:stretch>
            <a:fillRect/>
          </a:stretch>
        </p:blipFill>
        <p:spPr>
          <a:xfrm>
            <a:off x="6630928" y="2112950"/>
            <a:ext cx="4910460" cy="2762952"/>
          </a:xfrm>
          <a:prstGeom prst="rect">
            <a:avLst/>
          </a:prstGeom>
        </p:spPr>
      </p:pic>
    </p:spTree>
    <p:extLst>
      <p:ext uri="{BB962C8B-B14F-4D97-AF65-F5344CB8AC3E}">
        <p14:creationId xmlns:p14="http://schemas.microsoft.com/office/powerpoint/2010/main" val="182195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3D2FC-095F-A507-0331-22E313A4F65A}"/>
            </a:ext>
          </a:extLst>
        </p:cNvPr>
        <p:cNvGrpSpPr/>
        <p:nvPr/>
      </p:nvGrpSpPr>
      <p:grpSpPr>
        <a:xfrm>
          <a:off x="0" y="0"/>
          <a:ext cx="0" cy="0"/>
          <a:chOff x="0" y="0"/>
          <a:chExt cx="0" cy="0"/>
        </a:xfrm>
      </p:grpSpPr>
      <p:sp>
        <p:nvSpPr>
          <p:cNvPr id="7" name="textruta 6">
            <a:extLst>
              <a:ext uri="{FF2B5EF4-FFF2-40B4-BE49-F238E27FC236}">
                <a16:creationId xmlns:a16="http://schemas.microsoft.com/office/drawing/2014/main" id="{BB69F08E-9D0F-2795-1B28-4BCFB73C7A5F}"/>
              </a:ext>
            </a:extLst>
          </p:cNvPr>
          <p:cNvSpPr txBox="1"/>
          <p:nvPr/>
        </p:nvSpPr>
        <p:spPr>
          <a:xfrm>
            <a:off x="593729" y="2138239"/>
            <a:ext cx="4782007" cy="2308324"/>
          </a:xfrm>
          <a:prstGeom prst="rect">
            <a:avLst/>
          </a:prstGeom>
          <a:noFill/>
        </p:spPr>
        <p:txBody>
          <a:bodyPr wrap="square" rtlCol="0">
            <a:spAutoFit/>
          </a:bodyPr>
          <a:lstStyle/>
          <a:p>
            <a:r>
              <a:rPr lang="fi-FI" sz="1800" dirty="0">
                <a:effectLst/>
                <a:ea typeface="Aptos" panose="020B0004020202020204" pitchFamily="34" charset="0"/>
                <a:cs typeface="Aptos" panose="020B0004020202020204" pitchFamily="34" charset="0"/>
              </a:rPr>
              <a:t>Päästäkää mielikuvitus ja luovuus valloilleen</a:t>
            </a:r>
            <a:r>
              <a:rPr lang="sv-SE" dirty="0">
                <a:effectLst/>
              </a:rPr>
              <a:t>!</a:t>
            </a:r>
          </a:p>
          <a:p>
            <a:r>
              <a:rPr lang="fi-FI" sz="1800" b="1" dirty="0">
                <a:effectLst/>
                <a:ea typeface="Aptos" panose="020B0004020202020204" pitchFamily="34" charset="0"/>
                <a:cs typeface="Aptos" panose="020B0004020202020204" pitchFamily="34" charset="0"/>
              </a:rPr>
              <a:t>Päiväkoti/esikoulu: </a:t>
            </a:r>
            <a:r>
              <a:rPr lang="fi-FI" sz="1800" dirty="0">
                <a:effectLst/>
                <a:ea typeface="Aptos" panose="020B0004020202020204" pitchFamily="34" charset="0"/>
                <a:cs typeface="Aptos" panose="020B0004020202020204" pitchFamily="34" charset="0"/>
              </a:rPr>
              <a:t>Luokaa kartonkipakkauksista jotain uutta, ennen niiden kierrättämistä.</a:t>
            </a:r>
            <a:endParaRPr lang="sv-SE" sz="1800" dirty="0">
              <a:effectLst/>
              <a:ea typeface="Aptos" panose="020B0004020202020204" pitchFamily="34" charset="0"/>
              <a:cs typeface="Aptos" panose="020B0004020202020204" pitchFamily="34" charset="0"/>
            </a:endParaRPr>
          </a:p>
          <a:p>
            <a:r>
              <a:rPr lang="fi-FI" sz="1800" b="1" dirty="0">
                <a:effectLst/>
                <a:ea typeface="Aptos" panose="020B0004020202020204" pitchFamily="34" charset="0"/>
                <a:cs typeface="Aptos" panose="020B0004020202020204" pitchFamily="34" charset="0"/>
              </a:rPr>
              <a:t>Luokat 1-6: </a:t>
            </a:r>
            <a:r>
              <a:rPr lang="fi-FI" sz="1800" dirty="0">
                <a:effectLst/>
                <a:ea typeface="Aptos" panose="020B0004020202020204" pitchFamily="34" charset="0"/>
                <a:cs typeface="Aptos" panose="020B0004020202020204" pitchFamily="34" charset="0"/>
              </a:rPr>
              <a:t>Suunnitelkaa uusi lajitteluohje</a:t>
            </a:r>
            <a:endParaRPr lang="sv-SE" sz="1800" dirty="0">
              <a:effectLst/>
              <a:ea typeface="Aptos" panose="020B0004020202020204" pitchFamily="34" charset="0"/>
              <a:cs typeface="Aptos" panose="020B0004020202020204" pitchFamily="34" charset="0"/>
            </a:endParaRPr>
          </a:p>
          <a:p>
            <a:endParaRPr lang="sv-SE" dirty="0">
              <a:effectLst/>
            </a:endParaRPr>
          </a:p>
          <a:p>
            <a:r>
              <a:rPr lang="fi-FI" sz="1800" dirty="0">
                <a:effectLst/>
                <a:ea typeface="Aptos" panose="020B0004020202020204" pitchFamily="34" charset="0"/>
                <a:cs typeface="Aptos" panose="020B0004020202020204" pitchFamily="34" charset="0"/>
              </a:rPr>
              <a:t>Vain mielikuvitus asettaa rajat!</a:t>
            </a:r>
            <a:endParaRPr lang="sv-SE" sz="1800" dirty="0">
              <a:effectLst/>
              <a:ea typeface="Aptos" panose="020B0004020202020204" pitchFamily="34" charset="0"/>
              <a:cs typeface="Aptos" panose="020B0004020202020204" pitchFamily="34" charset="0"/>
            </a:endParaRPr>
          </a:p>
          <a:p>
            <a:endParaRPr lang="sv-SE" dirty="0"/>
          </a:p>
        </p:txBody>
      </p:sp>
      <p:sp>
        <p:nvSpPr>
          <p:cNvPr id="9" name="textruta 8">
            <a:extLst>
              <a:ext uri="{FF2B5EF4-FFF2-40B4-BE49-F238E27FC236}">
                <a16:creationId xmlns:a16="http://schemas.microsoft.com/office/drawing/2014/main" id="{E155F74A-72AC-5625-C561-6B01C2063136}"/>
              </a:ext>
            </a:extLst>
          </p:cNvPr>
          <p:cNvSpPr txBox="1"/>
          <p:nvPr/>
        </p:nvSpPr>
        <p:spPr>
          <a:xfrm>
            <a:off x="612246" y="4181716"/>
            <a:ext cx="4744971" cy="1754326"/>
          </a:xfrm>
          <a:prstGeom prst="rect">
            <a:avLst/>
          </a:prstGeom>
          <a:noFill/>
        </p:spPr>
        <p:txBody>
          <a:bodyPr wrap="square" rtlCol="0">
            <a:spAutoFit/>
          </a:bodyPr>
          <a:lstStyle/>
          <a:p>
            <a:r>
              <a:rPr lang="fi-FI" sz="1800" dirty="0">
                <a:effectLst/>
                <a:ea typeface="Aptos" panose="020B0004020202020204" pitchFamily="34" charset="0"/>
                <a:cs typeface="Aptos" panose="020B0004020202020204" pitchFamily="34" charset="0"/>
              </a:rPr>
              <a:t>Rekisteröikää tehtävänne viimeistään 13. huhtikuuta! </a:t>
            </a:r>
          </a:p>
          <a:p>
            <a:r>
              <a:rPr lang="fi-FI" sz="1800" dirty="0">
                <a:effectLst/>
                <a:ea typeface="Aptos" panose="020B0004020202020204" pitchFamily="34" charset="0"/>
                <a:cs typeface="Aptos" panose="020B0004020202020204" pitchFamily="34" charset="0"/>
              </a:rPr>
              <a:t>Jokainen suoritettu haaste vastaa yhtä arpaa, kun arvomme voittajat. </a:t>
            </a:r>
          </a:p>
          <a:p>
            <a:endParaRPr lang="sv-SE" dirty="0"/>
          </a:p>
          <a:p>
            <a:r>
              <a:rPr lang="sv-SE" dirty="0"/>
              <a:t>Lue </a:t>
            </a:r>
            <a:r>
              <a:rPr lang="sv-SE" dirty="0" err="1"/>
              <a:t>lisää</a:t>
            </a:r>
            <a:r>
              <a:rPr lang="sv-SE" dirty="0"/>
              <a:t> </a:t>
            </a:r>
            <a:r>
              <a:rPr lang="sv-SE" dirty="0" err="1">
                <a:hlinkClick r:id="rId3"/>
              </a:rPr>
              <a:t>haaste</a:t>
            </a:r>
            <a:r>
              <a:rPr lang="sv-SE" dirty="0">
                <a:hlinkClick r:id="rId3"/>
              </a:rPr>
              <a:t> </a:t>
            </a:r>
            <a:r>
              <a:rPr lang="sv-SE" dirty="0" err="1">
                <a:hlinkClick r:id="rId3"/>
              </a:rPr>
              <a:t>tehtävästä</a:t>
            </a:r>
            <a:r>
              <a:rPr lang="sv-SE" dirty="0">
                <a:hlinkClick r:id="rId3"/>
              </a:rPr>
              <a:t> </a:t>
            </a:r>
            <a:r>
              <a:rPr lang="sv-SE" dirty="0" err="1">
                <a:hlinkClick r:id="rId3"/>
              </a:rPr>
              <a:t>tästä</a:t>
            </a:r>
            <a:endParaRPr lang="sv-SE" dirty="0"/>
          </a:p>
        </p:txBody>
      </p:sp>
      <p:sp>
        <p:nvSpPr>
          <p:cNvPr id="3" name="TextBox 23">
            <a:extLst>
              <a:ext uri="{FF2B5EF4-FFF2-40B4-BE49-F238E27FC236}">
                <a16:creationId xmlns:a16="http://schemas.microsoft.com/office/drawing/2014/main" id="{67C1C35E-B0C1-879B-6637-4389F349701F}"/>
              </a:ext>
            </a:extLst>
          </p:cNvPr>
          <p:cNvSpPr txBox="1"/>
          <p:nvPr/>
        </p:nvSpPr>
        <p:spPr>
          <a:xfrm>
            <a:off x="582027" y="553492"/>
            <a:ext cx="5672999" cy="1569660"/>
          </a:xfrm>
          <a:prstGeom prst="rect">
            <a:avLst/>
          </a:prstGeom>
          <a:noFill/>
          <a:ln w="0" cap="rnd">
            <a:noFill/>
          </a:ln>
        </p:spPr>
        <p:txBody>
          <a:bodyPr wrap="square" rtlCol="0">
            <a:spAutoFit/>
          </a:bodyPr>
          <a:lstStyle/>
          <a:p>
            <a:r>
              <a:rPr lang="sv-SE" sz="2400" b="1" dirty="0" err="1"/>
              <a:t>Haastetehtävä</a:t>
            </a:r>
            <a:endParaRPr lang="sv-SE" sz="2400" b="1" dirty="0"/>
          </a:p>
          <a:p>
            <a:r>
              <a:rPr lang="sv-SE" sz="3600" dirty="0" err="1">
                <a:solidFill>
                  <a:schemeClr val="accent2"/>
                </a:solidFill>
                <a:latin typeface="+mj-lt"/>
              </a:rPr>
              <a:t>Kartonkiluova</a:t>
            </a:r>
            <a:r>
              <a:rPr lang="sv-SE" sz="3600" dirty="0">
                <a:solidFill>
                  <a:schemeClr val="accent2"/>
                </a:solidFill>
                <a:latin typeface="+mj-lt"/>
              </a:rPr>
              <a:t>/</a:t>
            </a:r>
          </a:p>
          <a:p>
            <a:r>
              <a:rPr lang="sv-SE" sz="3600" dirty="0" err="1">
                <a:solidFill>
                  <a:schemeClr val="accent2"/>
                </a:solidFill>
                <a:latin typeface="+mj-lt"/>
              </a:rPr>
              <a:t>Innovatiivinen</a:t>
            </a:r>
            <a:r>
              <a:rPr lang="sv-SE" sz="3600" dirty="0">
                <a:solidFill>
                  <a:schemeClr val="accent2"/>
                </a:solidFill>
                <a:latin typeface="+mj-lt"/>
              </a:rPr>
              <a:t> </a:t>
            </a:r>
            <a:r>
              <a:rPr lang="sv-SE" sz="3600" dirty="0" err="1">
                <a:solidFill>
                  <a:schemeClr val="accent2"/>
                </a:solidFill>
                <a:latin typeface="+mj-lt"/>
              </a:rPr>
              <a:t>lajitteluohje</a:t>
            </a:r>
            <a:r>
              <a:rPr lang="sv-SE" sz="3600" dirty="0">
                <a:solidFill>
                  <a:schemeClr val="accent2"/>
                </a:solidFill>
                <a:latin typeface="+mj-lt"/>
              </a:rPr>
              <a:t> </a:t>
            </a:r>
            <a:endParaRPr lang="en-GB" sz="3600" dirty="0">
              <a:solidFill>
                <a:schemeClr val="accent2"/>
              </a:solidFill>
              <a:latin typeface="+mj-lt"/>
            </a:endParaRPr>
          </a:p>
        </p:txBody>
      </p:sp>
      <p:pic>
        <p:nvPicPr>
          <p:cNvPr id="11" name="Bildobjekt 10" descr="En bild som visar person, Människoansikte, klädsel, leende&#10;&#10;Automatiskt genererad beskrivning">
            <a:extLst>
              <a:ext uri="{FF2B5EF4-FFF2-40B4-BE49-F238E27FC236}">
                <a16:creationId xmlns:a16="http://schemas.microsoft.com/office/drawing/2014/main" id="{6C92F866-4A0E-4D69-618D-35F75ABA4D67}"/>
              </a:ext>
            </a:extLst>
          </p:cNvPr>
          <p:cNvPicPr>
            <a:picLocks noChangeAspect="1"/>
          </p:cNvPicPr>
          <p:nvPr/>
        </p:nvPicPr>
        <p:blipFill>
          <a:blip r:embed="rId4"/>
          <a:stretch>
            <a:fillRect/>
          </a:stretch>
        </p:blipFill>
        <p:spPr>
          <a:xfrm>
            <a:off x="9102491" y="2359210"/>
            <a:ext cx="2648469" cy="2648469"/>
          </a:xfrm>
          <a:prstGeom prst="rect">
            <a:avLst/>
          </a:prstGeom>
        </p:spPr>
      </p:pic>
      <p:pic>
        <p:nvPicPr>
          <p:cNvPr id="8" name="Bildobjekt 7" descr="En bild som visar gräs, fotbeklädnader, utomhus, lekplats&#10;&#10;Automatiskt genererad beskrivning">
            <a:extLst>
              <a:ext uri="{FF2B5EF4-FFF2-40B4-BE49-F238E27FC236}">
                <a16:creationId xmlns:a16="http://schemas.microsoft.com/office/drawing/2014/main" id="{84A04556-4AE9-C728-2DC7-CF4A8C318746}"/>
              </a:ext>
            </a:extLst>
          </p:cNvPr>
          <p:cNvPicPr>
            <a:picLocks noChangeAspect="1"/>
          </p:cNvPicPr>
          <p:nvPr/>
        </p:nvPicPr>
        <p:blipFill>
          <a:blip r:embed="rId5"/>
          <a:stretch>
            <a:fillRect/>
          </a:stretch>
        </p:blipFill>
        <p:spPr>
          <a:xfrm>
            <a:off x="6488306" y="4181716"/>
            <a:ext cx="2801158" cy="2000027"/>
          </a:xfrm>
          <a:prstGeom prst="rect">
            <a:avLst/>
          </a:prstGeom>
        </p:spPr>
      </p:pic>
      <p:pic>
        <p:nvPicPr>
          <p:cNvPr id="15" name="Bildobjekt 14" descr="En bild som visar Människoansikte, klädsel, person, tjej&#10;&#10;Automatiskt genererad beskrivning">
            <a:extLst>
              <a:ext uri="{FF2B5EF4-FFF2-40B4-BE49-F238E27FC236}">
                <a16:creationId xmlns:a16="http://schemas.microsoft.com/office/drawing/2014/main" id="{55F0EA74-B075-CB9C-DF1E-1F3CECF76960}"/>
              </a:ext>
            </a:extLst>
          </p:cNvPr>
          <p:cNvPicPr>
            <a:picLocks noChangeAspect="1"/>
          </p:cNvPicPr>
          <p:nvPr/>
        </p:nvPicPr>
        <p:blipFill>
          <a:blip r:embed="rId6"/>
          <a:stretch>
            <a:fillRect/>
          </a:stretch>
        </p:blipFill>
        <p:spPr>
          <a:xfrm>
            <a:off x="6488306" y="565471"/>
            <a:ext cx="2801158" cy="3502554"/>
          </a:xfrm>
          <a:prstGeom prst="rect">
            <a:avLst/>
          </a:prstGeom>
        </p:spPr>
      </p:pic>
      <p:pic>
        <p:nvPicPr>
          <p:cNvPr id="6" name="Bildobjekt 5" descr="En bild som visar svart, mörker&#10;&#10;Automatiskt genererad beskrivning">
            <a:extLst>
              <a:ext uri="{FF2B5EF4-FFF2-40B4-BE49-F238E27FC236}">
                <a16:creationId xmlns:a16="http://schemas.microsoft.com/office/drawing/2014/main" id="{D90896EC-085A-59C6-CD40-52934D2B093B}"/>
              </a:ext>
            </a:extLst>
          </p:cNvPr>
          <p:cNvPicPr>
            <a:picLocks noChangeAspect="1"/>
          </p:cNvPicPr>
          <p:nvPr/>
        </p:nvPicPr>
        <p:blipFill>
          <a:blip r:embed="rId7"/>
          <a:stretch>
            <a:fillRect/>
          </a:stretch>
        </p:blipFill>
        <p:spPr>
          <a:xfrm>
            <a:off x="6666471" y="565471"/>
            <a:ext cx="1790700" cy="609600"/>
          </a:xfrm>
          <a:prstGeom prst="rect">
            <a:avLst/>
          </a:prstGeom>
        </p:spPr>
      </p:pic>
      <p:sp>
        <p:nvSpPr>
          <p:cNvPr id="13" name="textruta 12">
            <a:extLst>
              <a:ext uri="{FF2B5EF4-FFF2-40B4-BE49-F238E27FC236}">
                <a16:creationId xmlns:a16="http://schemas.microsoft.com/office/drawing/2014/main" id="{3C064EC0-050B-83F4-AD67-249D9558F92F}"/>
              </a:ext>
            </a:extLst>
          </p:cNvPr>
          <p:cNvSpPr txBox="1"/>
          <p:nvPr/>
        </p:nvSpPr>
        <p:spPr>
          <a:xfrm>
            <a:off x="4875771" y="565471"/>
            <a:ext cx="1790700" cy="369332"/>
          </a:xfrm>
          <a:prstGeom prst="rect">
            <a:avLst/>
          </a:prstGeom>
          <a:noFill/>
        </p:spPr>
        <p:txBody>
          <a:bodyPr wrap="square">
            <a:spAutoFit/>
          </a:bodyPr>
          <a:lstStyle/>
          <a:p>
            <a:r>
              <a:rPr lang="sv-SE" sz="1800" dirty="0" err="1">
                <a:latin typeface="+mj-lt"/>
              </a:rPr>
              <a:t>Yhteistyössä</a:t>
            </a:r>
            <a:endParaRPr lang="en-GB" sz="1800" dirty="0">
              <a:latin typeface="+mj-lt"/>
            </a:endParaRPr>
          </a:p>
        </p:txBody>
      </p:sp>
    </p:spTree>
    <p:extLst>
      <p:ext uri="{BB962C8B-B14F-4D97-AF65-F5344CB8AC3E}">
        <p14:creationId xmlns:p14="http://schemas.microsoft.com/office/powerpoint/2010/main" val="394732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6"/>
          <p:cNvSpPr txBox="1"/>
          <p:nvPr/>
        </p:nvSpPr>
        <p:spPr>
          <a:xfrm>
            <a:off x="922283" y="1792769"/>
            <a:ext cx="5173717" cy="1754326"/>
          </a:xfrm>
          <a:prstGeom prst="rect">
            <a:avLst/>
          </a:prstGeom>
          <a:noFill/>
        </p:spPr>
        <p:txBody>
          <a:bodyPr wrap="square" rtlCol="0">
            <a:spAutoFit/>
          </a:bodyPr>
          <a:lstStyle/>
          <a:p>
            <a:r>
              <a:rPr lang="sv-SE" dirty="0" err="1"/>
              <a:t>Tyhjä</a:t>
            </a:r>
            <a:r>
              <a:rPr lang="sv-SE" dirty="0"/>
              <a:t> </a:t>
            </a:r>
            <a:r>
              <a:rPr lang="sv-SE" dirty="0" err="1"/>
              <a:t>kartonkipakkaus</a:t>
            </a:r>
            <a:r>
              <a:rPr lang="sv-SE" dirty="0"/>
              <a:t> </a:t>
            </a:r>
            <a:r>
              <a:rPr lang="sv-SE" dirty="0" err="1"/>
              <a:t>ei</a:t>
            </a:r>
            <a:r>
              <a:rPr lang="sv-SE" dirty="0"/>
              <a:t> </a:t>
            </a:r>
            <a:r>
              <a:rPr lang="sv-SE" dirty="0" err="1"/>
              <a:t>ole</a:t>
            </a:r>
            <a:r>
              <a:rPr lang="sv-SE" dirty="0"/>
              <a:t> </a:t>
            </a:r>
            <a:r>
              <a:rPr lang="sv-SE" dirty="0" err="1"/>
              <a:t>roska</a:t>
            </a:r>
            <a:r>
              <a:rPr lang="sv-SE" dirty="0"/>
              <a:t>, </a:t>
            </a:r>
            <a:r>
              <a:rPr lang="sv-SE" dirty="0" err="1"/>
              <a:t>vaan</a:t>
            </a:r>
            <a:r>
              <a:rPr lang="sv-SE" dirty="0"/>
              <a:t> </a:t>
            </a:r>
            <a:r>
              <a:rPr lang="sv-SE" dirty="0" err="1"/>
              <a:t>arvokas</a:t>
            </a:r>
            <a:r>
              <a:rPr lang="sv-SE" dirty="0"/>
              <a:t> </a:t>
            </a:r>
            <a:r>
              <a:rPr lang="sv-SE" dirty="0" err="1"/>
              <a:t>raaka-aine</a:t>
            </a:r>
            <a:r>
              <a:rPr lang="sv-SE" dirty="0"/>
              <a:t> </a:t>
            </a:r>
            <a:r>
              <a:rPr lang="sv-SE" dirty="0" err="1"/>
              <a:t>uusille</a:t>
            </a:r>
            <a:r>
              <a:rPr lang="sv-SE" dirty="0"/>
              <a:t> </a:t>
            </a:r>
            <a:r>
              <a:rPr lang="sv-SE" dirty="0" err="1"/>
              <a:t>tuotteille</a:t>
            </a:r>
            <a:r>
              <a:rPr lang="sv-SE" dirty="0"/>
              <a:t>. </a:t>
            </a:r>
            <a:r>
              <a:rPr lang="sv-SE" dirty="0" err="1"/>
              <a:t>Kierrättämällä</a:t>
            </a:r>
            <a:r>
              <a:rPr lang="sv-SE" dirty="0"/>
              <a:t> </a:t>
            </a:r>
            <a:r>
              <a:rPr lang="sv-SE" dirty="0" err="1"/>
              <a:t>säästät</a:t>
            </a:r>
            <a:r>
              <a:rPr lang="sv-SE" dirty="0"/>
              <a:t> </a:t>
            </a:r>
            <a:r>
              <a:rPr lang="sv-SE" dirty="0" err="1"/>
              <a:t>luonnonvaroja</a:t>
            </a:r>
            <a:r>
              <a:rPr lang="sv-SE" dirty="0"/>
              <a:t> ja </a:t>
            </a:r>
            <a:r>
              <a:rPr lang="sv-SE" dirty="0" err="1"/>
              <a:t>vähennät</a:t>
            </a:r>
            <a:r>
              <a:rPr lang="sv-SE" dirty="0"/>
              <a:t> </a:t>
            </a:r>
            <a:r>
              <a:rPr lang="sv-SE" dirty="0" err="1"/>
              <a:t>sekä</a:t>
            </a:r>
            <a:r>
              <a:rPr lang="sv-SE" dirty="0"/>
              <a:t> </a:t>
            </a:r>
            <a:r>
              <a:rPr lang="sv-SE" dirty="0" err="1"/>
              <a:t>energiankulutusta</a:t>
            </a:r>
            <a:r>
              <a:rPr lang="sv-SE" dirty="0"/>
              <a:t> </a:t>
            </a:r>
            <a:r>
              <a:rPr lang="sv-SE" dirty="0" err="1"/>
              <a:t>että</a:t>
            </a:r>
            <a:r>
              <a:rPr lang="sv-SE" dirty="0"/>
              <a:t> </a:t>
            </a:r>
            <a:r>
              <a:rPr lang="sv-SE" dirty="0" err="1"/>
              <a:t>ympäristökuormitusta</a:t>
            </a:r>
            <a:r>
              <a:rPr lang="sv-SE" dirty="0"/>
              <a:t>.</a:t>
            </a:r>
          </a:p>
          <a:p>
            <a:r>
              <a:rPr lang="sv-SE" dirty="0" err="1"/>
              <a:t>Ajattele</a:t>
            </a:r>
            <a:r>
              <a:rPr lang="sv-SE" dirty="0"/>
              <a:t> jos </a:t>
            </a:r>
            <a:r>
              <a:rPr lang="sv-SE" dirty="0" err="1"/>
              <a:t>kaikki</a:t>
            </a:r>
            <a:r>
              <a:rPr lang="sv-SE" dirty="0"/>
              <a:t> </a:t>
            </a:r>
            <a:r>
              <a:rPr lang="sv-SE" dirty="0" err="1"/>
              <a:t>tietäisivät</a:t>
            </a:r>
            <a:r>
              <a:rPr lang="sv-SE" dirty="0"/>
              <a:t> </a:t>
            </a:r>
            <a:r>
              <a:rPr lang="sv-SE" dirty="0" err="1"/>
              <a:t>tämän</a:t>
            </a:r>
            <a:r>
              <a:rPr lang="sv-SE" dirty="0"/>
              <a:t>! </a:t>
            </a:r>
            <a:r>
              <a:rPr lang="sv-SE" dirty="0" err="1"/>
              <a:t>Auta</a:t>
            </a:r>
            <a:r>
              <a:rPr lang="sv-SE" dirty="0"/>
              <a:t> </a:t>
            </a:r>
            <a:r>
              <a:rPr lang="sv-SE" dirty="0" err="1"/>
              <a:t>meitä</a:t>
            </a:r>
            <a:r>
              <a:rPr lang="sv-SE" dirty="0"/>
              <a:t> </a:t>
            </a:r>
            <a:r>
              <a:rPr lang="sv-SE" dirty="0" err="1"/>
              <a:t>levittämään</a:t>
            </a:r>
            <a:r>
              <a:rPr lang="sv-SE" dirty="0"/>
              <a:t> </a:t>
            </a:r>
            <a:r>
              <a:rPr lang="sv-SE" dirty="0" err="1"/>
              <a:t>tätä</a:t>
            </a:r>
            <a:r>
              <a:rPr lang="sv-SE" dirty="0"/>
              <a:t> </a:t>
            </a:r>
            <a:r>
              <a:rPr lang="sv-SE" dirty="0" err="1"/>
              <a:t>viestiä</a:t>
            </a:r>
            <a:r>
              <a:rPr lang="sv-SE" dirty="0"/>
              <a:t>!</a:t>
            </a:r>
          </a:p>
        </p:txBody>
      </p:sp>
      <p:sp>
        <p:nvSpPr>
          <p:cNvPr id="8" name="textruta 7"/>
          <p:cNvSpPr txBox="1"/>
          <p:nvPr/>
        </p:nvSpPr>
        <p:spPr>
          <a:xfrm>
            <a:off x="922283" y="3771660"/>
            <a:ext cx="4559233" cy="1477328"/>
          </a:xfrm>
          <a:prstGeom prst="rect">
            <a:avLst/>
          </a:prstGeom>
          <a:noFill/>
        </p:spPr>
        <p:txBody>
          <a:bodyPr wrap="square" rtlCol="0">
            <a:spAutoFit/>
          </a:bodyPr>
          <a:lstStyle/>
          <a:p>
            <a:r>
              <a:rPr lang="fi-FI" sz="1800" dirty="0">
                <a:effectLst/>
                <a:ea typeface="Aptos" panose="020B0004020202020204" pitchFamily="34" charset="0"/>
                <a:cs typeface="Aptos" panose="020B0004020202020204" pitchFamily="34" charset="0"/>
              </a:rPr>
              <a:t>Rekisteröikää tehtävänne viimeistään 13. huhtikuuta! Jokainen suoritettu haaste vastaa yhtä arpaa, kun arvomme voittajat. </a:t>
            </a:r>
          </a:p>
          <a:p>
            <a:endParaRPr lang="sv-SE" dirty="0"/>
          </a:p>
          <a:p>
            <a:r>
              <a:rPr lang="sv-SE" dirty="0"/>
              <a:t>Lue </a:t>
            </a:r>
            <a:r>
              <a:rPr lang="sv-SE" dirty="0" err="1"/>
              <a:t>lisää</a:t>
            </a:r>
            <a:r>
              <a:rPr lang="sv-SE" dirty="0"/>
              <a:t> </a:t>
            </a:r>
            <a:r>
              <a:rPr lang="sv-SE" dirty="0" err="1">
                <a:hlinkClick r:id="rId3"/>
              </a:rPr>
              <a:t>haaste</a:t>
            </a:r>
            <a:r>
              <a:rPr lang="sv-SE" dirty="0">
                <a:hlinkClick r:id="rId3"/>
              </a:rPr>
              <a:t> </a:t>
            </a:r>
            <a:r>
              <a:rPr lang="sv-SE" dirty="0" err="1">
                <a:hlinkClick r:id="rId3"/>
              </a:rPr>
              <a:t>tehtävästä</a:t>
            </a:r>
            <a:r>
              <a:rPr lang="sv-SE" dirty="0">
                <a:hlinkClick r:id="rId3"/>
              </a:rPr>
              <a:t> </a:t>
            </a:r>
            <a:r>
              <a:rPr lang="sv-SE" dirty="0" err="1">
                <a:hlinkClick r:id="rId3"/>
              </a:rPr>
              <a:t>tästä</a:t>
            </a:r>
            <a:endParaRPr lang="sv-SE" dirty="0"/>
          </a:p>
        </p:txBody>
      </p:sp>
      <p:sp>
        <p:nvSpPr>
          <p:cNvPr id="2" name="TextBox 23">
            <a:extLst>
              <a:ext uri="{FF2B5EF4-FFF2-40B4-BE49-F238E27FC236}">
                <a16:creationId xmlns:a16="http://schemas.microsoft.com/office/drawing/2014/main" id="{6F6ABC59-6998-1240-D21D-EBE023AB6320}"/>
              </a:ext>
            </a:extLst>
          </p:cNvPr>
          <p:cNvSpPr txBox="1"/>
          <p:nvPr/>
        </p:nvSpPr>
        <p:spPr>
          <a:xfrm>
            <a:off x="583011" y="552541"/>
            <a:ext cx="4782007" cy="1015663"/>
          </a:xfrm>
          <a:prstGeom prst="rect">
            <a:avLst/>
          </a:prstGeom>
          <a:noFill/>
          <a:ln w="0" cap="rnd">
            <a:noFill/>
          </a:ln>
        </p:spPr>
        <p:txBody>
          <a:bodyPr wrap="square" rtlCol="0">
            <a:spAutoFit/>
          </a:bodyPr>
          <a:lstStyle/>
          <a:p>
            <a:r>
              <a:rPr lang="sv-SE" sz="2400" b="1" dirty="0" err="1"/>
              <a:t>Haastetehtävä</a:t>
            </a:r>
            <a:endParaRPr lang="sv-SE" sz="2400" b="1" dirty="0"/>
          </a:p>
          <a:p>
            <a:r>
              <a:rPr lang="sv-SE" sz="3600" dirty="0" err="1">
                <a:solidFill>
                  <a:schemeClr val="accent2"/>
                </a:solidFill>
                <a:latin typeface="+mj-lt"/>
              </a:rPr>
              <a:t>Kerro</a:t>
            </a:r>
            <a:r>
              <a:rPr lang="sv-SE" sz="3600" dirty="0">
                <a:solidFill>
                  <a:schemeClr val="accent2"/>
                </a:solidFill>
                <a:latin typeface="+mj-lt"/>
              </a:rPr>
              <a:t> </a:t>
            </a:r>
            <a:r>
              <a:rPr lang="sv-SE" sz="3600" dirty="0" err="1">
                <a:solidFill>
                  <a:schemeClr val="accent2"/>
                </a:solidFill>
                <a:latin typeface="+mj-lt"/>
              </a:rPr>
              <a:t>sadalle</a:t>
            </a:r>
            <a:endParaRPr lang="sv-SE" sz="3600" dirty="0">
              <a:solidFill>
                <a:schemeClr val="accent2"/>
              </a:solidFill>
              <a:latin typeface="+mj-lt"/>
            </a:endParaRPr>
          </a:p>
        </p:txBody>
      </p:sp>
      <p:pic>
        <p:nvPicPr>
          <p:cNvPr id="3" name="Bildobjekt 2" descr="En bild som visar klädsel, kvinna, person, kollage&#10;&#10;Automatiskt genererad beskrivning">
            <a:extLst>
              <a:ext uri="{FF2B5EF4-FFF2-40B4-BE49-F238E27FC236}">
                <a16:creationId xmlns:a16="http://schemas.microsoft.com/office/drawing/2014/main" id="{382F4A7F-2027-7661-4E84-9E320341FD4C}"/>
              </a:ext>
            </a:extLst>
          </p:cNvPr>
          <p:cNvPicPr>
            <a:picLocks noChangeAspect="1"/>
          </p:cNvPicPr>
          <p:nvPr/>
        </p:nvPicPr>
        <p:blipFill>
          <a:blip r:embed="rId4"/>
          <a:stretch>
            <a:fillRect/>
          </a:stretch>
        </p:blipFill>
        <p:spPr>
          <a:xfrm rot="21201342">
            <a:off x="8285723" y="2759384"/>
            <a:ext cx="3083879" cy="3083879"/>
          </a:xfrm>
          <a:prstGeom prst="rect">
            <a:avLst/>
          </a:prstGeom>
        </p:spPr>
      </p:pic>
      <p:pic>
        <p:nvPicPr>
          <p:cNvPr id="5" name="Bildobjekt 4" descr="En bild som visar kollage, hjul, fotbeklädnader, konst&#10;&#10;Automatiskt genererad beskrivning">
            <a:extLst>
              <a:ext uri="{FF2B5EF4-FFF2-40B4-BE49-F238E27FC236}">
                <a16:creationId xmlns:a16="http://schemas.microsoft.com/office/drawing/2014/main" id="{22AA892C-591A-15A3-902F-C7AC19BEACB1}"/>
              </a:ext>
            </a:extLst>
          </p:cNvPr>
          <p:cNvPicPr>
            <a:picLocks noChangeAspect="1"/>
          </p:cNvPicPr>
          <p:nvPr/>
        </p:nvPicPr>
        <p:blipFill>
          <a:blip r:embed="rId5"/>
          <a:stretch>
            <a:fillRect/>
          </a:stretch>
        </p:blipFill>
        <p:spPr>
          <a:xfrm rot="435415">
            <a:off x="6119290" y="1955894"/>
            <a:ext cx="2757627" cy="2757627"/>
          </a:xfrm>
          <a:prstGeom prst="rect">
            <a:avLst/>
          </a:prstGeom>
        </p:spPr>
      </p:pic>
    </p:spTree>
    <p:extLst>
      <p:ext uri="{BB962C8B-B14F-4D97-AF65-F5344CB8AC3E}">
        <p14:creationId xmlns:p14="http://schemas.microsoft.com/office/powerpoint/2010/main" val="19351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617037" y="1551563"/>
            <a:ext cx="4126675" cy="2800767"/>
          </a:xfrm>
          <a:prstGeom prst="rect">
            <a:avLst/>
          </a:prstGeom>
          <a:noFill/>
        </p:spPr>
        <p:txBody>
          <a:bodyPr wrap="square" rtlCol="0">
            <a:spAutoFit/>
          </a:bodyPr>
          <a:lstStyle/>
          <a:p>
            <a:pPr marL="177796"/>
            <a:r>
              <a:rPr lang="sv-SE" sz="3200" dirty="0" err="1">
                <a:solidFill>
                  <a:schemeClr val="accent2"/>
                </a:solidFill>
              </a:rPr>
              <a:t>Päiväkoti</a:t>
            </a:r>
            <a:r>
              <a:rPr lang="sv-SE" sz="3200" dirty="0">
                <a:solidFill>
                  <a:schemeClr val="accent2"/>
                </a:solidFill>
              </a:rPr>
              <a:t>/</a:t>
            </a:r>
            <a:r>
              <a:rPr lang="sv-SE" sz="3200" dirty="0" err="1">
                <a:solidFill>
                  <a:schemeClr val="accent2"/>
                </a:solidFill>
              </a:rPr>
              <a:t>esikolu</a:t>
            </a:r>
            <a:endParaRPr lang="sv-SE" sz="3200" dirty="0">
              <a:solidFill>
                <a:schemeClr val="accent2"/>
              </a:solidFill>
            </a:endParaRPr>
          </a:p>
          <a:p>
            <a:pPr marL="285750" lvl="0" indent="-285750">
              <a:buFont typeface="Arial" panose="020B0604020202020204" pitchFamily="34" charset="0"/>
              <a:buChar char="•"/>
            </a:pPr>
            <a:r>
              <a:rPr lang="fi-FI" dirty="0"/>
              <a:t>Tukea ympäristöystävällisempään päiväkotiin/esikouluun, arvo 800 euroa</a:t>
            </a:r>
            <a:endParaRPr lang="sv-SE" dirty="0"/>
          </a:p>
          <a:p>
            <a:pPr marL="285750" lvl="0" indent="-285750">
              <a:buFont typeface="Arial" panose="020B0604020202020204" pitchFamily="34" charset="0"/>
              <a:buChar char="•"/>
            </a:pPr>
            <a:r>
              <a:rPr lang="fi-FI" dirty="0"/>
              <a:t>Oma kierrätyskassi jokaiselle lapselle</a:t>
            </a:r>
            <a:endParaRPr lang="sv-SE" dirty="0"/>
          </a:p>
          <a:p>
            <a:pPr marL="285750" lvl="0" indent="-285750">
              <a:buFont typeface="Arial" panose="020B0604020202020204" pitchFamily="34" charset="0"/>
              <a:buChar char="•"/>
            </a:pPr>
            <a:r>
              <a:rPr lang="fi-FI" dirty="0"/>
              <a:t>Kartongista valmistettu palkintopokaali</a:t>
            </a:r>
            <a:endParaRPr lang="sv-SE" dirty="0"/>
          </a:p>
          <a:p>
            <a:pPr marL="285750" lvl="0" indent="-285750">
              <a:buFont typeface="Arial" panose="020B0604020202020204" pitchFamily="34" charset="0"/>
              <a:buChar char="•"/>
            </a:pPr>
            <a:r>
              <a:rPr lang="fi-FI" dirty="0"/>
              <a:t>Palkintoja asiakkailta</a:t>
            </a:r>
            <a:endParaRPr lang="sv-SE" dirty="0"/>
          </a:p>
        </p:txBody>
      </p:sp>
      <p:sp>
        <p:nvSpPr>
          <p:cNvPr id="23" name="TextBox 22"/>
          <p:cNvSpPr txBox="1"/>
          <p:nvPr/>
        </p:nvSpPr>
        <p:spPr>
          <a:xfrm>
            <a:off x="4845024" y="1551563"/>
            <a:ext cx="3574475" cy="3754874"/>
          </a:xfrm>
          <a:prstGeom prst="rect">
            <a:avLst/>
          </a:prstGeom>
          <a:noFill/>
        </p:spPr>
        <p:txBody>
          <a:bodyPr wrap="square" rtlCol="0">
            <a:spAutoFit/>
          </a:bodyPr>
          <a:lstStyle/>
          <a:p>
            <a:pPr marL="177796"/>
            <a:r>
              <a:rPr lang="sv-SE" sz="3200" dirty="0" err="1">
                <a:solidFill>
                  <a:schemeClr val="accent2"/>
                </a:solidFill>
              </a:rPr>
              <a:t>Luokat</a:t>
            </a:r>
            <a:r>
              <a:rPr lang="sv-SE" sz="3200" dirty="0">
                <a:solidFill>
                  <a:schemeClr val="accent2"/>
                </a:solidFill>
              </a:rPr>
              <a:t> 1-3 &amp; 4-6</a:t>
            </a:r>
          </a:p>
          <a:p>
            <a:endParaRPr lang="sv-SE" sz="800" dirty="0"/>
          </a:p>
          <a:p>
            <a:pPr marL="342891" indent="-342891">
              <a:buFont typeface="Arial" charset="0"/>
              <a:buChar char="•"/>
            </a:pPr>
            <a:r>
              <a:rPr lang="sv-SE" dirty="0" err="1"/>
              <a:t>Tukea</a:t>
            </a:r>
            <a:r>
              <a:rPr lang="sv-SE" dirty="0"/>
              <a:t> </a:t>
            </a:r>
            <a:r>
              <a:rPr lang="sv-SE" dirty="0" err="1"/>
              <a:t>ympäristöystävällisempään</a:t>
            </a:r>
            <a:r>
              <a:rPr lang="sv-SE" dirty="0"/>
              <a:t> </a:t>
            </a:r>
            <a:r>
              <a:rPr lang="sv-SE" dirty="0" err="1"/>
              <a:t>kouluun</a:t>
            </a:r>
            <a:r>
              <a:rPr lang="sv-SE" dirty="0"/>
              <a:t>, </a:t>
            </a:r>
            <a:r>
              <a:rPr lang="sv-SE" dirty="0" err="1"/>
              <a:t>arvo</a:t>
            </a:r>
            <a:r>
              <a:rPr lang="sv-SE" dirty="0"/>
              <a:t> 800 euro (1-3)</a:t>
            </a:r>
          </a:p>
          <a:p>
            <a:pPr marL="342891" indent="-342891">
              <a:buFont typeface="Arial" charset="0"/>
              <a:buChar char="•"/>
            </a:pPr>
            <a:r>
              <a:rPr lang="sv-SE" dirty="0"/>
              <a:t>800 </a:t>
            </a:r>
            <a:r>
              <a:rPr lang="sv-SE" dirty="0" err="1"/>
              <a:t>euroa</a:t>
            </a:r>
            <a:r>
              <a:rPr lang="sv-SE" dirty="0"/>
              <a:t> </a:t>
            </a:r>
            <a:r>
              <a:rPr lang="sv-SE" dirty="0" err="1"/>
              <a:t>yhteisen</a:t>
            </a:r>
            <a:r>
              <a:rPr lang="sv-SE" dirty="0"/>
              <a:t> </a:t>
            </a:r>
            <a:r>
              <a:rPr lang="sv-SE" dirty="0" err="1"/>
              <a:t>elämystapahtuman</a:t>
            </a:r>
            <a:r>
              <a:rPr lang="sv-SE" dirty="0"/>
              <a:t> </a:t>
            </a:r>
            <a:r>
              <a:rPr lang="sv-SE" dirty="0" err="1"/>
              <a:t>järjestämiseksi</a:t>
            </a:r>
            <a:r>
              <a:rPr lang="sv-SE" dirty="0"/>
              <a:t> (4-6)</a:t>
            </a:r>
          </a:p>
          <a:p>
            <a:pPr marL="285750" lvl="0" indent="-285750">
              <a:buFont typeface="Arial" panose="020B0604020202020204" pitchFamily="34" charset="0"/>
              <a:buChar char="•"/>
            </a:pPr>
            <a:r>
              <a:rPr lang="fi-FI" dirty="0"/>
              <a:t>Oma kierrätyskassi jokaiselle lapselle</a:t>
            </a:r>
            <a:endParaRPr lang="sv-SE" dirty="0"/>
          </a:p>
          <a:p>
            <a:pPr marL="285750" lvl="0" indent="-285750">
              <a:buFont typeface="Arial" panose="020B0604020202020204" pitchFamily="34" charset="0"/>
              <a:buChar char="•"/>
            </a:pPr>
            <a:r>
              <a:rPr lang="fi-FI" dirty="0"/>
              <a:t>Kartongista valmistettu palkintopokaali</a:t>
            </a:r>
            <a:endParaRPr lang="sv-SE" dirty="0"/>
          </a:p>
          <a:p>
            <a:pPr marL="285750" lvl="0" indent="-285750">
              <a:buFont typeface="Arial" panose="020B0604020202020204" pitchFamily="34" charset="0"/>
              <a:buChar char="•"/>
            </a:pPr>
            <a:r>
              <a:rPr lang="fi-FI" dirty="0"/>
              <a:t>Palkintoja asiakkailta</a:t>
            </a:r>
            <a:endParaRPr lang="sv-SE" dirty="0"/>
          </a:p>
        </p:txBody>
      </p:sp>
      <p:sp>
        <p:nvSpPr>
          <p:cNvPr id="2" name="textruta 1"/>
          <p:cNvSpPr txBox="1"/>
          <p:nvPr/>
        </p:nvSpPr>
        <p:spPr>
          <a:xfrm>
            <a:off x="351182" y="5494522"/>
            <a:ext cx="11489635" cy="923330"/>
          </a:xfrm>
          <a:prstGeom prst="rect">
            <a:avLst/>
          </a:prstGeom>
          <a:noFill/>
        </p:spPr>
        <p:txBody>
          <a:bodyPr wrap="square" rtlCol="0">
            <a:spAutoFit/>
          </a:bodyPr>
          <a:lstStyle/>
          <a:p>
            <a:pPr algn="ctr"/>
            <a:r>
              <a:rPr lang="fi-FI" sz="1800" i="1" dirty="0" err="1">
                <a:effectLst/>
                <a:ea typeface="Aptos" panose="020B0004020202020204" pitchFamily="34" charset="0"/>
                <a:cs typeface="Aptos" panose="020B0004020202020204" pitchFamily="34" charset="0"/>
              </a:rPr>
              <a:t>Pssst</a:t>
            </a:r>
            <a:r>
              <a:rPr lang="fi-FI" sz="1800" i="1" dirty="0">
                <a:effectLst/>
                <a:ea typeface="Aptos" panose="020B0004020202020204" pitchFamily="34" charset="0"/>
                <a:cs typeface="Aptos" panose="020B0004020202020204" pitchFamily="34" charset="0"/>
              </a:rPr>
              <a:t>... haasteessa "Kierrätyskampanja" ja "Kartonkiluova/Innovatiivinen lajitteluohje" on mahdollisuus voittaa lisäpalkintoja! Seuratkaa tarkemmin erillisiä tehtävien rekisteröinti päivämääriä!</a:t>
            </a:r>
            <a:endParaRPr lang="sv-SE" sz="1800" dirty="0">
              <a:effectLst/>
              <a:ea typeface="Aptos" panose="020B0004020202020204" pitchFamily="34" charset="0"/>
              <a:cs typeface="Aptos" panose="020B0004020202020204" pitchFamily="34" charset="0"/>
            </a:endParaRPr>
          </a:p>
          <a:p>
            <a:endParaRPr lang="sv-SE" i="1" dirty="0"/>
          </a:p>
        </p:txBody>
      </p:sp>
      <p:sp>
        <p:nvSpPr>
          <p:cNvPr id="9" name="TextBox 19"/>
          <p:cNvSpPr txBox="1"/>
          <p:nvPr/>
        </p:nvSpPr>
        <p:spPr>
          <a:xfrm>
            <a:off x="617037" y="684942"/>
            <a:ext cx="4227987" cy="584775"/>
          </a:xfrm>
          <a:prstGeom prst="rect">
            <a:avLst/>
          </a:prstGeom>
          <a:noFill/>
        </p:spPr>
        <p:txBody>
          <a:bodyPr wrap="square" rtlCol="0">
            <a:spAutoFit/>
          </a:bodyPr>
          <a:lstStyle/>
          <a:p>
            <a:r>
              <a:rPr lang="sv-SE" sz="3200" b="1" dirty="0" err="1">
                <a:latin typeface="+mj-lt"/>
              </a:rPr>
              <a:t>Mitä</a:t>
            </a:r>
            <a:r>
              <a:rPr lang="sv-SE" sz="3200" b="1" dirty="0">
                <a:latin typeface="+mj-lt"/>
              </a:rPr>
              <a:t> </a:t>
            </a:r>
            <a:r>
              <a:rPr lang="sv-SE" sz="3200" b="1" dirty="0" err="1">
                <a:latin typeface="+mj-lt"/>
              </a:rPr>
              <a:t>voi</a:t>
            </a:r>
            <a:r>
              <a:rPr lang="sv-SE" sz="3200" b="1" dirty="0">
                <a:latin typeface="+mj-lt"/>
              </a:rPr>
              <a:t> </a:t>
            </a:r>
            <a:r>
              <a:rPr lang="sv-SE" sz="3200" b="1" dirty="0" err="1">
                <a:latin typeface="+mj-lt"/>
              </a:rPr>
              <a:t>voittaa</a:t>
            </a:r>
            <a:r>
              <a:rPr lang="sv-SE" sz="3200" b="1" dirty="0">
                <a:latin typeface="+mj-lt"/>
              </a:rPr>
              <a:t>?</a:t>
            </a:r>
            <a:endParaRPr lang="en-GB" sz="3200" b="1" dirty="0">
              <a:latin typeface="+mj-lt"/>
            </a:endParaRPr>
          </a:p>
        </p:txBody>
      </p:sp>
      <p:pic>
        <p:nvPicPr>
          <p:cNvPr id="3" name="Bildobjekt 2" descr="En bild som visar text, skärmbild, visitkort, Teckensnitt&#10;&#10;Automatiskt genererad beskrivning">
            <a:extLst>
              <a:ext uri="{FF2B5EF4-FFF2-40B4-BE49-F238E27FC236}">
                <a16:creationId xmlns:a16="http://schemas.microsoft.com/office/drawing/2014/main" id="{773B2B44-5683-1717-48D0-5324B03C05C9}"/>
              </a:ext>
            </a:extLst>
          </p:cNvPr>
          <p:cNvPicPr>
            <a:picLocks noChangeAspect="1"/>
          </p:cNvPicPr>
          <p:nvPr/>
        </p:nvPicPr>
        <p:blipFill>
          <a:blip r:embed="rId3"/>
          <a:stretch>
            <a:fillRect/>
          </a:stretch>
        </p:blipFill>
        <p:spPr>
          <a:xfrm rot="226257">
            <a:off x="8288524" y="3062051"/>
            <a:ext cx="3397341" cy="1489011"/>
          </a:xfrm>
          <a:prstGeom prst="rect">
            <a:avLst/>
          </a:prstGeom>
          <a:effectLst>
            <a:outerShdw blurRad="194414" dist="38100" dir="2700000" algn="tl" rotWithShape="0">
              <a:prstClr val="black">
                <a:alpha val="22577"/>
              </a:prstClr>
            </a:outerShdw>
          </a:effectLst>
        </p:spPr>
      </p:pic>
    </p:spTree>
    <p:extLst>
      <p:ext uri="{BB962C8B-B14F-4D97-AF65-F5344CB8AC3E}">
        <p14:creationId xmlns:p14="http://schemas.microsoft.com/office/powerpoint/2010/main" val="176325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5108904" y="2392010"/>
            <a:ext cx="5235284" cy="2073979"/>
          </a:xfrm>
        </p:spPr>
        <p:txBody>
          <a:bodyPr>
            <a:normAutofit/>
          </a:bodyPr>
          <a:lstStyle/>
          <a:p>
            <a:pPr marL="0" indent="0">
              <a:buNone/>
            </a:pPr>
            <a:r>
              <a:rPr lang="sv-SE" b="1" dirty="0" err="1"/>
              <a:t>Tsemppiä</a:t>
            </a:r>
            <a:r>
              <a:rPr lang="sv-SE" b="1" dirty="0"/>
              <a:t> </a:t>
            </a:r>
            <a:r>
              <a:rPr lang="sv-SE" b="1" dirty="0" err="1"/>
              <a:t>kierrättämiseen</a:t>
            </a:r>
            <a:r>
              <a:rPr lang="sv-SE" b="1" dirty="0"/>
              <a:t> </a:t>
            </a:r>
            <a:r>
              <a:rPr lang="sv-SE" b="1" dirty="0" err="1"/>
              <a:t>toivoo</a:t>
            </a:r>
            <a:r>
              <a:rPr lang="sv-SE" b="1" dirty="0"/>
              <a:t> Tetra Pak, </a:t>
            </a:r>
            <a:r>
              <a:rPr lang="sv-SE" b="1" dirty="0" err="1"/>
              <a:t>Rinki</a:t>
            </a:r>
            <a:r>
              <a:rPr lang="sv-SE" b="1" dirty="0"/>
              <a:t>, </a:t>
            </a:r>
            <a:r>
              <a:rPr lang="sv-SE" b="1" dirty="0" err="1"/>
              <a:t>Eckes</a:t>
            </a:r>
            <a:r>
              <a:rPr lang="sv-SE" b="1" dirty="0"/>
              <a:t> Granini ja Fazer </a:t>
            </a:r>
            <a:r>
              <a:rPr lang="sv-SE" b="1" dirty="0" err="1"/>
              <a:t>Aito</a:t>
            </a:r>
            <a:r>
              <a:rPr lang="sv-SE" b="1" dirty="0"/>
              <a:t>!</a:t>
            </a:r>
          </a:p>
        </p:txBody>
      </p:sp>
      <p:pic>
        <p:nvPicPr>
          <p:cNvPr id="2" name="Bildobjekt 1">
            <a:extLst>
              <a:ext uri="{FF2B5EF4-FFF2-40B4-BE49-F238E27FC236}">
                <a16:creationId xmlns:a16="http://schemas.microsoft.com/office/drawing/2014/main" id="{CF7AC90A-20DC-0F48-B776-FF5FD0931B45}"/>
              </a:ext>
            </a:extLst>
          </p:cNvPr>
          <p:cNvPicPr>
            <a:picLocks noChangeAspect="1"/>
          </p:cNvPicPr>
          <p:nvPr/>
        </p:nvPicPr>
        <p:blipFill>
          <a:blip r:embed="rId3"/>
          <a:srcRect/>
          <a:stretch/>
        </p:blipFill>
        <p:spPr>
          <a:xfrm>
            <a:off x="1622349" y="646352"/>
            <a:ext cx="3509326" cy="5104473"/>
          </a:xfrm>
          <a:prstGeom prst="rect">
            <a:avLst/>
          </a:prstGeom>
        </p:spPr>
      </p:pic>
      <p:sp>
        <p:nvSpPr>
          <p:cNvPr id="4" name="textruta 3">
            <a:extLst>
              <a:ext uri="{FF2B5EF4-FFF2-40B4-BE49-F238E27FC236}">
                <a16:creationId xmlns:a16="http://schemas.microsoft.com/office/drawing/2014/main" id="{853264B0-1BC0-313D-C844-BF7771BC6A50}"/>
              </a:ext>
            </a:extLst>
          </p:cNvPr>
          <p:cNvSpPr txBox="1"/>
          <p:nvPr/>
        </p:nvSpPr>
        <p:spPr>
          <a:xfrm>
            <a:off x="5565227" y="5627714"/>
            <a:ext cx="5751446" cy="246221"/>
          </a:xfrm>
          <a:prstGeom prst="rect">
            <a:avLst/>
          </a:prstGeom>
          <a:noFill/>
        </p:spPr>
        <p:txBody>
          <a:bodyPr wrap="none" lIns="0" tIns="0" rIns="0" bIns="0" rtlCol="0">
            <a:spAutoFit/>
          </a:bodyPr>
          <a:lstStyle/>
          <a:p>
            <a:r>
              <a:rPr lang="en-GB" sz="1600" dirty="0" err="1">
                <a:solidFill>
                  <a:schemeClr val="accent2"/>
                </a:solidFill>
              </a:rPr>
              <a:t>Lisää</a:t>
            </a:r>
            <a:r>
              <a:rPr lang="en-GB" sz="1600" dirty="0">
                <a:solidFill>
                  <a:schemeClr val="accent2"/>
                </a:solidFill>
              </a:rPr>
              <a:t> </a:t>
            </a:r>
            <a:r>
              <a:rPr lang="en-GB" sz="1600" dirty="0" err="1">
                <a:solidFill>
                  <a:schemeClr val="accent2"/>
                </a:solidFill>
              </a:rPr>
              <a:t>tietoa</a:t>
            </a:r>
            <a:r>
              <a:rPr lang="en-GB" sz="1600" dirty="0">
                <a:solidFill>
                  <a:schemeClr val="accent2"/>
                </a:solidFill>
              </a:rPr>
              <a:t> </a:t>
            </a:r>
            <a:r>
              <a:rPr lang="en-GB" sz="1600" dirty="0" err="1">
                <a:solidFill>
                  <a:schemeClr val="accent2"/>
                </a:solidFill>
              </a:rPr>
              <a:t>kilpailusta</a:t>
            </a:r>
            <a:r>
              <a:rPr lang="en-GB" sz="1600" dirty="0">
                <a:solidFill>
                  <a:schemeClr val="accent2"/>
                </a:solidFill>
              </a:rPr>
              <a:t> </a:t>
            </a:r>
            <a:r>
              <a:rPr lang="en-GB" sz="1600" dirty="0" err="1">
                <a:solidFill>
                  <a:schemeClr val="accent2"/>
                </a:solidFill>
              </a:rPr>
              <a:t>löydät</a:t>
            </a:r>
            <a:r>
              <a:rPr lang="en-GB" sz="1600" dirty="0">
                <a:solidFill>
                  <a:schemeClr val="accent2"/>
                </a:solidFill>
              </a:rPr>
              <a:t> </a:t>
            </a:r>
            <a:r>
              <a:rPr lang="en-GB" sz="1600" dirty="0" err="1">
                <a:solidFill>
                  <a:schemeClr val="accent2"/>
                </a:solidFill>
              </a:rPr>
              <a:t>osoitteessa</a:t>
            </a:r>
            <a:r>
              <a:rPr lang="en-GB" sz="1600" dirty="0">
                <a:solidFill>
                  <a:schemeClr val="accent2"/>
                </a:solidFill>
              </a:rPr>
              <a:t> </a:t>
            </a:r>
            <a:r>
              <a:rPr lang="en-GB" sz="1600" dirty="0">
                <a:solidFill>
                  <a:schemeClr val="accent2"/>
                </a:solidFill>
                <a:hlinkClick r:id="rId4">
                  <a:extLst>
                    <a:ext uri="{A12FA001-AC4F-418D-AE19-62706E023703}">
                      <ahyp:hlinkClr xmlns:ahyp="http://schemas.microsoft.com/office/drawing/2018/hyperlinkcolor" val="tx"/>
                    </a:ext>
                  </a:extLst>
                </a:hlinkClick>
              </a:rPr>
              <a:t>www.kartonkikilpailu.fi</a:t>
            </a:r>
            <a:endParaRPr lang="sv-SE" sz="1600" dirty="0">
              <a:solidFill>
                <a:schemeClr val="accent2"/>
              </a:solidFill>
            </a:endParaRPr>
          </a:p>
        </p:txBody>
      </p:sp>
      <p:pic>
        <p:nvPicPr>
          <p:cNvPr id="6" name="Bildobjekt 5" descr="En bild som visar cirkel, Grafik, symbol, Teckensnitt&#10;&#10;Automatiskt genererad beskrivning">
            <a:extLst>
              <a:ext uri="{FF2B5EF4-FFF2-40B4-BE49-F238E27FC236}">
                <a16:creationId xmlns:a16="http://schemas.microsoft.com/office/drawing/2014/main" id="{E7FDE9BA-6C7F-13E7-A45E-657A48E78165}"/>
              </a:ext>
            </a:extLst>
          </p:cNvPr>
          <p:cNvPicPr>
            <a:picLocks noChangeAspect="1"/>
          </p:cNvPicPr>
          <p:nvPr/>
        </p:nvPicPr>
        <p:blipFill>
          <a:blip r:embed="rId5"/>
          <a:stretch>
            <a:fillRect/>
          </a:stretch>
        </p:blipFill>
        <p:spPr>
          <a:xfrm>
            <a:off x="5061606" y="5529861"/>
            <a:ext cx="441925" cy="441925"/>
          </a:xfrm>
          <a:prstGeom prst="rect">
            <a:avLst/>
          </a:prstGeom>
        </p:spPr>
      </p:pic>
    </p:spTree>
    <p:extLst>
      <p:ext uri="{BB962C8B-B14F-4D97-AF65-F5344CB8AC3E}">
        <p14:creationId xmlns:p14="http://schemas.microsoft.com/office/powerpoint/2010/main" val="1810709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med rundade hörn 1">
            <a:extLst>
              <a:ext uri="{FF2B5EF4-FFF2-40B4-BE49-F238E27FC236}">
                <a16:creationId xmlns:a16="http://schemas.microsoft.com/office/drawing/2014/main" id="{4194FCD0-87A2-4A57-32F9-1D8C542BCB70}"/>
              </a:ext>
            </a:extLst>
          </p:cNvPr>
          <p:cNvSpPr/>
          <p:nvPr/>
        </p:nvSpPr>
        <p:spPr>
          <a:xfrm>
            <a:off x="6567469" y="1006190"/>
            <a:ext cx="3900834" cy="147930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 name="Rätvinklig triangel 2">
            <a:extLst>
              <a:ext uri="{FF2B5EF4-FFF2-40B4-BE49-F238E27FC236}">
                <a16:creationId xmlns:a16="http://schemas.microsoft.com/office/drawing/2014/main" id="{BB322775-6013-9965-099D-B3DB1D30EF56}"/>
              </a:ext>
            </a:extLst>
          </p:cNvPr>
          <p:cNvSpPr/>
          <p:nvPr/>
        </p:nvSpPr>
        <p:spPr>
          <a:xfrm rot="5400000">
            <a:off x="7237241" y="2420814"/>
            <a:ext cx="358777" cy="35877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5" name="TextBox 11">
            <a:extLst>
              <a:ext uri="{FF2B5EF4-FFF2-40B4-BE49-F238E27FC236}">
                <a16:creationId xmlns:a16="http://schemas.microsoft.com/office/drawing/2014/main" id="{F7DD1CD7-E1E4-C740-9FA6-651B929816FD}"/>
              </a:ext>
            </a:extLst>
          </p:cNvPr>
          <p:cNvSpPr txBox="1"/>
          <p:nvPr/>
        </p:nvSpPr>
        <p:spPr>
          <a:xfrm>
            <a:off x="6707190" y="1135144"/>
            <a:ext cx="3666519" cy="1200329"/>
          </a:xfrm>
          <a:prstGeom prst="rect">
            <a:avLst/>
          </a:prstGeom>
          <a:noFill/>
        </p:spPr>
        <p:txBody>
          <a:bodyPr wrap="square" rtlCol="0">
            <a:spAutoFit/>
          </a:bodyPr>
          <a:lstStyle/>
          <a:p>
            <a:r>
              <a:rPr lang="sv-SE" sz="2400" b="1" dirty="0">
                <a:solidFill>
                  <a:schemeClr val="bg1"/>
                </a:solidFill>
              </a:rPr>
              <a:t>Meitä on </a:t>
            </a:r>
            <a:r>
              <a:rPr lang="sv-SE" sz="2400" b="1" dirty="0" err="1">
                <a:solidFill>
                  <a:schemeClr val="bg1"/>
                </a:solidFill>
              </a:rPr>
              <a:t>olemassa</a:t>
            </a:r>
            <a:r>
              <a:rPr lang="sv-SE" sz="2400" b="1" dirty="0">
                <a:solidFill>
                  <a:schemeClr val="bg1"/>
                </a:solidFill>
              </a:rPr>
              <a:t> </a:t>
            </a:r>
            <a:r>
              <a:rPr lang="sv-SE" sz="2400" b="1" dirty="0" err="1">
                <a:solidFill>
                  <a:schemeClr val="bg1"/>
                </a:solidFill>
              </a:rPr>
              <a:t>eri</a:t>
            </a:r>
            <a:r>
              <a:rPr lang="sv-SE" sz="2400" b="1" dirty="0">
                <a:solidFill>
                  <a:schemeClr val="bg1"/>
                </a:solidFill>
              </a:rPr>
              <a:t> </a:t>
            </a:r>
            <a:r>
              <a:rPr lang="sv-SE" sz="2400" b="1" dirty="0" err="1">
                <a:solidFill>
                  <a:schemeClr val="bg1"/>
                </a:solidFill>
              </a:rPr>
              <a:t>kokoisina</a:t>
            </a:r>
            <a:r>
              <a:rPr lang="sv-SE" sz="2400" b="1" dirty="0">
                <a:solidFill>
                  <a:schemeClr val="bg1"/>
                </a:solidFill>
              </a:rPr>
              <a:t> ja </a:t>
            </a:r>
            <a:r>
              <a:rPr lang="sv-SE" sz="2400" b="1" dirty="0" err="1">
                <a:solidFill>
                  <a:schemeClr val="bg1"/>
                </a:solidFill>
              </a:rPr>
              <a:t>muotoisina</a:t>
            </a:r>
            <a:endParaRPr lang="sv-SE" sz="2400" b="1" dirty="0">
              <a:solidFill>
                <a:schemeClr val="bg1"/>
              </a:solidFill>
            </a:endParaRPr>
          </a:p>
          <a:p>
            <a:r>
              <a:rPr lang="sv-SE" sz="2400" b="1" dirty="0">
                <a:solidFill>
                  <a:schemeClr val="bg1"/>
                </a:solidFill>
              </a:rPr>
              <a:t>- </a:t>
            </a:r>
            <a:r>
              <a:rPr lang="sv-SE" sz="2400" b="1" dirty="0" err="1">
                <a:solidFill>
                  <a:schemeClr val="bg1"/>
                </a:solidFill>
              </a:rPr>
              <a:t>tiedätkö</a:t>
            </a:r>
            <a:r>
              <a:rPr lang="sv-SE" sz="2400" b="1" dirty="0">
                <a:solidFill>
                  <a:schemeClr val="bg1"/>
                </a:solidFill>
              </a:rPr>
              <a:t> </a:t>
            </a:r>
            <a:r>
              <a:rPr lang="sv-SE" sz="2400" b="1" dirty="0" err="1">
                <a:solidFill>
                  <a:schemeClr val="bg1"/>
                </a:solidFill>
              </a:rPr>
              <a:t>miksi</a:t>
            </a:r>
            <a:r>
              <a:rPr lang="sv-SE" sz="2400" b="1" dirty="0">
                <a:solidFill>
                  <a:schemeClr val="bg1"/>
                </a:solidFill>
              </a:rPr>
              <a:t>?</a:t>
            </a:r>
          </a:p>
        </p:txBody>
      </p:sp>
      <p:pic>
        <p:nvPicPr>
          <p:cNvPr id="10" name="Bildobjekt 9">
            <a:extLst>
              <a:ext uri="{FF2B5EF4-FFF2-40B4-BE49-F238E27FC236}">
                <a16:creationId xmlns:a16="http://schemas.microsoft.com/office/drawing/2014/main" id="{B754E670-567F-7C45-99D2-B25D495C7441}"/>
              </a:ext>
            </a:extLst>
          </p:cNvPr>
          <p:cNvPicPr>
            <a:picLocks noChangeAspect="1"/>
          </p:cNvPicPr>
          <p:nvPr/>
        </p:nvPicPr>
        <p:blipFill>
          <a:blip r:embed="rId3"/>
          <a:srcRect/>
          <a:stretch/>
        </p:blipFill>
        <p:spPr>
          <a:xfrm>
            <a:off x="1305489" y="1838736"/>
            <a:ext cx="6907337" cy="3885377"/>
          </a:xfrm>
          <a:prstGeom prst="rect">
            <a:avLst/>
          </a:prstGeom>
        </p:spPr>
      </p:pic>
    </p:spTree>
    <p:extLst>
      <p:ext uri="{BB962C8B-B14F-4D97-AF65-F5344CB8AC3E}">
        <p14:creationId xmlns:p14="http://schemas.microsoft.com/office/powerpoint/2010/main" val="2834454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descr="En bild som visar mat, mark, bord, morot&#10;&#10;Automatiskt genererad beskrivning">
            <a:extLst>
              <a:ext uri="{FF2B5EF4-FFF2-40B4-BE49-F238E27FC236}">
                <a16:creationId xmlns:a16="http://schemas.microsoft.com/office/drawing/2014/main" id="{EC9307F8-924A-2744-A393-0CF52654A455}"/>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t="6676" b="6676"/>
          <a:stretch/>
        </p:blipFill>
        <p:spPr>
          <a:xfrm>
            <a:off x="5041093" y="1816997"/>
            <a:ext cx="6278252" cy="3531517"/>
          </a:xfrm>
        </p:spPr>
      </p:pic>
      <p:sp>
        <p:nvSpPr>
          <p:cNvPr id="4" name="Platshållare för text 3">
            <a:extLst>
              <a:ext uri="{FF2B5EF4-FFF2-40B4-BE49-F238E27FC236}">
                <a16:creationId xmlns:a16="http://schemas.microsoft.com/office/drawing/2014/main" id="{E00B386E-F770-1B45-A78A-E3EE7035142A}"/>
              </a:ext>
            </a:extLst>
          </p:cNvPr>
          <p:cNvSpPr>
            <a:spLocks noGrp="1"/>
          </p:cNvSpPr>
          <p:nvPr>
            <p:ph type="body" sz="half" idx="2"/>
          </p:nvPr>
        </p:nvSpPr>
        <p:spPr>
          <a:xfrm>
            <a:off x="1375118" y="3338416"/>
            <a:ext cx="3189000" cy="2206599"/>
          </a:xfrm>
        </p:spPr>
        <p:txBody>
          <a:bodyPr>
            <a:noAutofit/>
          </a:bodyPr>
          <a:lstStyle/>
          <a:p>
            <a:pPr marL="228594" indent="-228594">
              <a:buFontTx/>
              <a:buChar char="-"/>
            </a:pPr>
            <a:r>
              <a:rPr lang="sv-SE" sz="1600" dirty="0" err="1"/>
              <a:t>Mitä</a:t>
            </a:r>
            <a:r>
              <a:rPr lang="sv-SE" sz="1600" dirty="0"/>
              <a:t> </a:t>
            </a:r>
            <a:r>
              <a:rPr lang="sv-SE" sz="1600" dirty="0" err="1"/>
              <a:t>ruokahävikki</a:t>
            </a:r>
            <a:r>
              <a:rPr lang="sv-SE" sz="1600" dirty="0"/>
              <a:t> </a:t>
            </a:r>
            <a:r>
              <a:rPr lang="sv-SE" sz="1600" dirty="0" err="1"/>
              <a:t>tarkoitta</a:t>
            </a:r>
            <a:r>
              <a:rPr lang="sv-SE" sz="1600" dirty="0"/>
              <a:t>? </a:t>
            </a:r>
          </a:p>
          <a:p>
            <a:pPr marL="228594" indent="-228594">
              <a:buFontTx/>
              <a:buChar char="-"/>
            </a:pPr>
            <a:r>
              <a:rPr lang="sv-SE" sz="1600" dirty="0" err="1"/>
              <a:t>Voiko</a:t>
            </a:r>
            <a:r>
              <a:rPr lang="sv-SE" sz="1600" dirty="0"/>
              <a:t> </a:t>
            </a:r>
            <a:r>
              <a:rPr lang="sv-SE" sz="1600" dirty="0" err="1"/>
              <a:t>pakkaukset</a:t>
            </a:r>
            <a:r>
              <a:rPr lang="sv-SE" sz="1600" dirty="0"/>
              <a:t> </a:t>
            </a:r>
            <a:r>
              <a:rPr lang="sv-SE" sz="1600" dirty="0" err="1"/>
              <a:t>vaikuttaa</a:t>
            </a:r>
            <a:r>
              <a:rPr lang="sv-SE" sz="1600" dirty="0"/>
              <a:t> </a:t>
            </a:r>
            <a:r>
              <a:rPr lang="sv-SE" sz="1600" dirty="0" err="1"/>
              <a:t>ruokahävikin</a:t>
            </a:r>
            <a:r>
              <a:rPr lang="sv-SE" sz="1600" dirty="0"/>
              <a:t> </a:t>
            </a:r>
            <a:r>
              <a:rPr lang="sv-SE" sz="1600" dirty="0" err="1"/>
              <a:t>vähentämiseen</a:t>
            </a:r>
            <a:r>
              <a:rPr lang="sv-SE" sz="1600" dirty="0"/>
              <a:t>? </a:t>
            </a:r>
          </a:p>
          <a:p>
            <a:pPr marL="228594" indent="-228594">
              <a:buFontTx/>
              <a:buChar char="-"/>
            </a:pPr>
            <a:r>
              <a:rPr lang="sv-SE" sz="1600" dirty="0" err="1"/>
              <a:t>Miten</a:t>
            </a:r>
            <a:r>
              <a:rPr lang="sv-SE" sz="1600" dirty="0"/>
              <a:t> </a:t>
            </a:r>
            <a:r>
              <a:rPr lang="sv-SE" sz="1600" dirty="0" err="1"/>
              <a:t>voit</a:t>
            </a:r>
            <a:r>
              <a:rPr lang="sv-SE" sz="1600" dirty="0"/>
              <a:t> </a:t>
            </a:r>
            <a:r>
              <a:rPr lang="sv-SE" sz="1600" dirty="0" err="1"/>
              <a:t>vähentää</a:t>
            </a:r>
            <a:r>
              <a:rPr lang="sv-SE" sz="1600" dirty="0"/>
              <a:t> </a:t>
            </a:r>
            <a:r>
              <a:rPr lang="sv-SE" sz="1600" dirty="0" err="1"/>
              <a:t>ruokahävikkiä</a:t>
            </a:r>
            <a:r>
              <a:rPr lang="sv-SE" sz="1600" dirty="0"/>
              <a:t> </a:t>
            </a:r>
            <a:r>
              <a:rPr lang="sv-SE" sz="1600" dirty="0" err="1"/>
              <a:t>kotona</a:t>
            </a:r>
            <a:r>
              <a:rPr lang="sv-SE" sz="1600" dirty="0"/>
              <a:t>, </a:t>
            </a:r>
            <a:r>
              <a:rPr lang="sv-SE" sz="1600" dirty="0" err="1"/>
              <a:t>koulussa</a:t>
            </a:r>
            <a:r>
              <a:rPr lang="sv-SE" sz="1600" dirty="0"/>
              <a:t> tai </a:t>
            </a:r>
            <a:r>
              <a:rPr lang="sv-SE" sz="1600" dirty="0" err="1"/>
              <a:t>iltapäiväkerhossa</a:t>
            </a:r>
            <a:r>
              <a:rPr lang="sv-SE" sz="1600" dirty="0"/>
              <a:t>?</a:t>
            </a:r>
          </a:p>
          <a:p>
            <a:pPr marL="228594" indent="-228594">
              <a:buFontTx/>
              <a:buChar char="-"/>
            </a:pPr>
            <a:endParaRPr lang="sv-SE" sz="1600" dirty="0"/>
          </a:p>
        </p:txBody>
      </p:sp>
      <p:sp>
        <p:nvSpPr>
          <p:cNvPr id="9" name="TextBox 11">
            <a:extLst>
              <a:ext uri="{FF2B5EF4-FFF2-40B4-BE49-F238E27FC236}">
                <a16:creationId xmlns:a16="http://schemas.microsoft.com/office/drawing/2014/main" id="{6F26B5CB-3350-0749-8AFD-C34B794A6828}"/>
              </a:ext>
            </a:extLst>
          </p:cNvPr>
          <p:cNvSpPr txBox="1"/>
          <p:nvPr/>
        </p:nvSpPr>
        <p:spPr>
          <a:xfrm>
            <a:off x="1375117" y="1901920"/>
            <a:ext cx="3078793" cy="1077218"/>
          </a:xfrm>
          <a:prstGeom prst="rect">
            <a:avLst/>
          </a:prstGeom>
          <a:noFill/>
        </p:spPr>
        <p:txBody>
          <a:bodyPr wrap="square" rtlCol="0">
            <a:spAutoFit/>
          </a:bodyPr>
          <a:lstStyle/>
          <a:p>
            <a:r>
              <a:rPr lang="sv-SE" sz="3200" b="1" dirty="0" err="1"/>
              <a:t>Ruokahävikki</a:t>
            </a:r>
            <a:r>
              <a:rPr lang="sv-SE" sz="3200" b="1" dirty="0"/>
              <a:t>!</a:t>
            </a:r>
          </a:p>
          <a:p>
            <a:r>
              <a:rPr lang="sv-SE" sz="3200" b="1" dirty="0"/>
              <a:t>- </a:t>
            </a:r>
            <a:r>
              <a:rPr lang="sv-SE" sz="3200" b="1" dirty="0" err="1"/>
              <a:t>Ei</a:t>
            </a:r>
            <a:r>
              <a:rPr lang="sv-SE" sz="3200" b="1" dirty="0"/>
              <a:t> </a:t>
            </a:r>
            <a:r>
              <a:rPr lang="sv-SE" sz="3200" b="1" dirty="0" err="1"/>
              <a:t>kiitos</a:t>
            </a:r>
            <a:r>
              <a:rPr lang="sv-SE" sz="3200" b="1" dirty="0"/>
              <a:t>!!!</a:t>
            </a:r>
          </a:p>
        </p:txBody>
      </p:sp>
    </p:spTree>
    <p:extLst>
      <p:ext uri="{BB962C8B-B14F-4D97-AF65-F5344CB8AC3E}">
        <p14:creationId xmlns:p14="http://schemas.microsoft.com/office/powerpoint/2010/main" val="1375412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63330-3776-1A08-4534-2B8BE9E0C562}"/>
            </a:ext>
          </a:extLst>
        </p:cNvPr>
        <p:cNvGrpSpPr/>
        <p:nvPr/>
      </p:nvGrpSpPr>
      <p:grpSpPr>
        <a:xfrm>
          <a:off x="0" y="0"/>
          <a:ext cx="0" cy="0"/>
          <a:chOff x="0" y="0"/>
          <a:chExt cx="0" cy="0"/>
        </a:xfrm>
      </p:grpSpPr>
      <p:pic>
        <p:nvPicPr>
          <p:cNvPr id="5122" name="Picture 2" descr="C:\Users\SEHARRISS\Documents\bilder\skog.JPG">
            <a:extLst>
              <a:ext uri="{FF2B5EF4-FFF2-40B4-BE49-F238E27FC236}">
                <a16:creationId xmlns:a16="http://schemas.microsoft.com/office/drawing/2014/main" id="{C8422A70-D92D-49B8-FF2A-D8D163B25C5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76108" y="1520770"/>
            <a:ext cx="6723897" cy="3729052"/>
          </a:xfrm>
          <a:prstGeom prst="rect">
            <a:avLst/>
          </a:prstGeom>
          <a:ln>
            <a:noFill/>
          </a:ln>
          <a:effectLst/>
        </p:spPr>
      </p:pic>
      <p:pic>
        <p:nvPicPr>
          <p:cNvPr id="28676" name="Picture 4" descr="C:\Users\SEERIKSSONJO\AppData\Local\Microsoft\Windows\Temporary Internet Files\Content.IE5\R8OVKJEN\Green_Leaf_Texture_by_SpiralGraphic[1].png">
            <a:extLst>
              <a:ext uri="{FF2B5EF4-FFF2-40B4-BE49-F238E27FC236}">
                <a16:creationId xmlns:a16="http://schemas.microsoft.com/office/drawing/2014/main" id="{F024DBB2-416A-D212-18CC-30CDA2C5BA8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7071950">
            <a:off x="1813110" y="2548536"/>
            <a:ext cx="2095552" cy="2095552"/>
          </a:xfrm>
          <a:prstGeom prst="rect">
            <a:avLst/>
          </a:prstGeom>
          <a:noFill/>
        </p:spPr>
      </p:pic>
      <p:sp>
        <p:nvSpPr>
          <p:cNvPr id="30" name="Rectangle 29">
            <a:extLst>
              <a:ext uri="{FF2B5EF4-FFF2-40B4-BE49-F238E27FC236}">
                <a16:creationId xmlns:a16="http://schemas.microsoft.com/office/drawing/2014/main" id="{0897A3C3-89F5-58FC-9180-14EC0E41A896}"/>
              </a:ext>
            </a:extLst>
          </p:cNvPr>
          <p:cNvSpPr/>
          <p:nvPr/>
        </p:nvSpPr>
        <p:spPr>
          <a:xfrm rot="809777">
            <a:off x="2378584" y="3289364"/>
            <a:ext cx="1150536" cy="646331"/>
          </a:xfrm>
          <a:prstGeom prst="rect">
            <a:avLst/>
          </a:prstGeom>
        </p:spPr>
        <p:txBody>
          <a:bodyPr wrap="square">
            <a:spAutoFit/>
          </a:bodyPr>
          <a:lstStyle/>
          <a:p>
            <a:r>
              <a:rPr lang="sv-SE" b="1" dirty="0" err="1">
                <a:solidFill>
                  <a:schemeClr val="bg1"/>
                </a:solidFill>
              </a:rPr>
              <a:t>Koe</a:t>
            </a:r>
            <a:r>
              <a:rPr lang="sv-SE" b="1" dirty="0">
                <a:solidFill>
                  <a:schemeClr val="bg1"/>
                </a:solidFill>
              </a:rPr>
              <a:t> </a:t>
            </a:r>
          </a:p>
          <a:p>
            <a:r>
              <a:rPr lang="sv-SE" b="1" dirty="0" err="1">
                <a:solidFill>
                  <a:schemeClr val="bg1"/>
                </a:solidFill>
              </a:rPr>
              <a:t>luonto</a:t>
            </a:r>
            <a:endParaRPr lang="en-GB" b="1" dirty="0">
              <a:solidFill>
                <a:schemeClr val="bg1"/>
              </a:solidFill>
            </a:endParaRPr>
          </a:p>
        </p:txBody>
      </p:sp>
      <p:pic>
        <p:nvPicPr>
          <p:cNvPr id="35" name="Picture 4" descr="C:\Users\SEERIKSSONJO\AppData\Local\Microsoft\Windows\Temporary Internet Files\Content.IE5\R8OVKJEN\Green_Leaf_Texture_by_SpiralGraphic[1].png">
            <a:extLst>
              <a:ext uri="{FF2B5EF4-FFF2-40B4-BE49-F238E27FC236}">
                <a16:creationId xmlns:a16="http://schemas.microsoft.com/office/drawing/2014/main" id="{2AA4919E-D098-1D10-4823-26F47BC82F1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7175165">
            <a:off x="6478779" y="1015924"/>
            <a:ext cx="3284189" cy="3284189"/>
          </a:xfrm>
          <a:prstGeom prst="rect">
            <a:avLst/>
          </a:prstGeom>
          <a:noFill/>
        </p:spPr>
      </p:pic>
      <p:sp>
        <p:nvSpPr>
          <p:cNvPr id="15" name="TextBox 14">
            <a:extLst>
              <a:ext uri="{FF2B5EF4-FFF2-40B4-BE49-F238E27FC236}">
                <a16:creationId xmlns:a16="http://schemas.microsoft.com/office/drawing/2014/main" id="{3756DAB4-9FA7-1183-678F-0D64EEA1F20B}"/>
              </a:ext>
            </a:extLst>
          </p:cNvPr>
          <p:cNvSpPr txBox="1"/>
          <p:nvPr/>
        </p:nvSpPr>
        <p:spPr>
          <a:xfrm rot="1687442">
            <a:off x="6612951" y="2247262"/>
            <a:ext cx="2842415" cy="707886"/>
          </a:xfrm>
          <a:prstGeom prst="rect">
            <a:avLst/>
          </a:prstGeom>
          <a:noFill/>
        </p:spPr>
        <p:txBody>
          <a:bodyPr wrap="square" rtlCol="0">
            <a:spAutoFit/>
          </a:bodyPr>
          <a:lstStyle/>
          <a:p>
            <a:pPr algn="ctr"/>
            <a:r>
              <a:rPr lang="sv-SE" sz="2000" b="1" dirty="0" err="1">
                <a:solidFill>
                  <a:schemeClr val="bg1"/>
                </a:solidFill>
              </a:rPr>
              <a:t>Raaka-aine</a:t>
            </a:r>
            <a:r>
              <a:rPr lang="sv-SE" sz="2000" b="1" dirty="0">
                <a:solidFill>
                  <a:schemeClr val="bg1"/>
                </a:solidFill>
              </a:rPr>
              <a:t> </a:t>
            </a:r>
            <a:r>
              <a:rPr lang="sv-SE" sz="2000" b="1" dirty="0" err="1">
                <a:solidFill>
                  <a:schemeClr val="bg1"/>
                </a:solidFill>
              </a:rPr>
              <a:t>uusille</a:t>
            </a:r>
            <a:r>
              <a:rPr lang="sv-SE" sz="2000" b="1" dirty="0">
                <a:solidFill>
                  <a:schemeClr val="bg1"/>
                </a:solidFill>
              </a:rPr>
              <a:t> </a:t>
            </a:r>
            <a:r>
              <a:rPr lang="sv-SE" sz="2000" b="1" dirty="0" err="1">
                <a:solidFill>
                  <a:schemeClr val="bg1"/>
                </a:solidFill>
              </a:rPr>
              <a:t>tuotteille</a:t>
            </a:r>
            <a:endParaRPr lang="en-GB" sz="2000" b="1" dirty="0">
              <a:solidFill>
                <a:schemeClr val="bg1"/>
              </a:solidFill>
            </a:endParaRPr>
          </a:p>
        </p:txBody>
      </p:sp>
      <p:pic>
        <p:nvPicPr>
          <p:cNvPr id="36" name="Picture 4" descr="C:\Users\SEERIKSSONJO\AppData\Local\Microsoft\Windows\Temporary Internet Files\Content.IE5\R8OVKJEN\Green_Leaf_Texture_by_SpiralGraphic[1].png">
            <a:extLst>
              <a:ext uri="{FF2B5EF4-FFF2-40B4-BE49-F238E27FC236}">
                <a16:creationId xmlns:a16="http://schemas.microsoft.com/office/drawing/2014/main" id="{85204A54-EC1B-4F2F-5FE6-807058961DB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5152268">
            <a:off x="4287593" y="1795839"/>
            <a:ext cx="2095552" cy="2095552"/>
          </a:xfrm>
          <a:prstGeom prst="rect">
            <a:avLst/>
          </a:prstGeom>
          <a:noFill/>
        </p:spPr>
      </p:pic>
      <p:sp>
        <p:nvSpPr>
          <p:cNvPr id="11" name="TextBox 10">
            <a:extLst>
              <a:ext uri="{FF2B5EF4-FFF2-40B4-BE49-F238E27FC236}">
                <a16:creationId xmlns:a16="http://schemas.microsoft.com/office/drawing/2014/main" id="{667CAF82-767C-C945-A3F9-B79A2F15C89F}"/>
              </a:ext>
            </a:extLst>
          </p:cNvPr>
          <p:cNvSpPr txBox="1"/>
          <p:nvPr/>
        </p:nvSpPr>
        <p:spPr>
          <a:xfrm rot="20552268">
            <a:off x="4223401" y="2447038"/>
            <a:ext cx="2143040" cy="461665"/>
          </a:xfrm>
          <a:prstGeom prst="rect">
            <a:avLst/>
          </a:prstGeom>
          <a:noFill/>
        </p:spPr>
        <p:txBody>
          <a:bodyPr wrap="square" rtlCol="0">
            <a:spAutoFit/>
          </a:bodyPr>
          <a:lstStyle/>
          <a:p>
            <a:pPr algn="ctr"/>
            <a:r>
              <a:rPr lang="sv-SE" sz="2400" b="1" dirty="0" err="1">
                <a:solidFill>
                  <a:schemeClr val="bg1"/>
                </a:solidFill>
              </a:rPr>
              <a:t>Leiki</a:t>
            </a:r>
            <a:endParaRPr lang="en-GB" sz="2400" b="1" dirty="0">
              <a:solidFill>
                <a:schemeClr val="bg1"/>
              </a:solidFill>
            </a:endParaRPr>
          </a:p>
        </p:txBody>
      </p:sp>
      <p:grpSp>
        <p:nvGrpSpPr>
          <p:cNvPr id="38" name="Group 37">
            <a:extLst>
              <a:ext uri="{FF2B5EF4-FFF2-40B4-BE49-F238E27FC236}">
                <a16:creationId xmlns:a16="http://schemas.microsoft.com/office/drawing/2014/main" id="{7810AE95-BEFE-E1CC-11D8-22E02F81A4B6}"/>
              </a:ext>
            </a:extLst>
          </p:cNvPr>
          <p:cNvGrpSpPr/>
          <p:nvPr/>
        </p:nvGrpSpPr>
        <p:grpSpPr>
          <a:xfrm rot="726875">
            <a:off x="3135073" y="3928203"/>
            <a:ext cx="2834053" cy="2834052"/>
            <a:chOff x="6100946" y="1284292"/>
            <a:chExt cx="2834053" cy="2834052"/>
          </a:xfrm>
        </p:grpSpPr>
        <p:pic>
          <p:nvPicPr>
            <p:cNvPr id="37" name="Picture 4" descr="C:\Users\SEERIKSSONJO\AppData\Local\Microsoft\Windows\Temporary Internet Files\Content.IE5\R8OVKJEN\Green_Leaf_Texture_by_SpiralGraphic[1].png">
              <a:extLst>
                <a:ext uri="{FF2B5EF4-FFF2-40B4-BE49-F238E27FC236}">
                  <a16:creationId xmlns:a16="http://schemas.microsoft.com/office/drawing/2014/main" id="{C5870F31-DF72-C8D0-3DEE-45D17CF1A09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14562216">
              <a:off x="6100947" y="1284291"/>
              <a:ext cx="2834052" cy="2834053"/>
            </a:xfrm>
            <a:prstGeom prst="rect">
              <a:avLst/>
            </a:prstGeom>
            <a:noFill/>
          </p:spPr>
        </p:pic>
        <p:sp>
          <p:nvSpPr>
            <p:cNvPr id="14" name="TextBox 13">
              <a:extLst>
                <a:ext uri="{FF2B5EF4-FFF2-40B4-BE49-F238E27FC236}">
                  <a16:creationId xmlns:a16="http://schemas.microsoft.com/office/drawing/2014/main" id="{4710BF89-EEAD-2F24-2775-21843D3BE5A6}"/>
                </a:ext>
              </a:extLst>
            </p:cNvPr>
            <p:cNvSpPr txBox="1"/>
            <p:nvPr/>
          </p:nvSpPr>
          <p:spPr>
            <a:xfrm rot="19780958">
              <a:off x="6155173" y="2358305"/>
              <a:ext cx="2778826" cy="707886"/>
            </a:xfrm>
            <a:prstGeom prst="rect">
              <a:avLst/>
            </a:prstGeom>
            <a:noFill/>
          </p:spPr>
          <p:txBody>
            <a:bodyPr wrap="square" rtlCol="0">
              <a:spAutoFit/>
            </a:bodyPr>
            <a:lstStyle/>
            <a:p>
              <a:pPr algn="ctr"/>
              <a:r>
                <a:rPr lang="sv-SE" sz="2000" b="1" dirty="0">
                  <a:solidFill>
                    <a:schemeClr val="bg1"/>
                  </a:solidFill>
                </a:rPr>
                <a:t>Tärkeä </a:t>
              </a:r>
              <a:r>
                <a:rPr lang="sv-SE" sz="2000" b="1" dirty="0" err="1">
                  <a:solidFill>
                    <a:schemeClr val="bg1"/>
                  </a:solidFill>
                </a:rPr>
                <a:t>ympäristölle</a:t>
              </a:r>
              <a:br>
                <a:rPr lang="sv-SE" sz="2000" b="1" dirty="0">
                  <a:solidFill>
                    <a:schemeClr val="bg1"/>
                  </a:solidFill>
                </a:rPr>
              </a:br>
              <a:r>
                <a:rPr lang="sv-SE" sz="2000" b="1" dirty="0">
                  <a:solidFill>
                    <a:schemeClr val="bg1"/>
                  </a:solidFill>
                </a:rPr>
                <a:t>ja </a:t>
              </a:r>
              <a:r>
                <a:rPr lang="sv-SE" sz="2000" b="1" dirty="0" err="1">
                  <a:solidFill>
                    <a:schemeClr val="bg1"/>
                  </a:solidFill>
                </a:rPr>
                <a:t>eläimille</a:t>
              </a:r>
              <a:endParaRPr lang="en-GB" sz="2000" b="1" dirty="0">
                <a:solidFill>
                  <a:schemeClr val="bg1"/>
                </a:solidFill>
              </a:endParaRPr>
            </a:p>
          </p:txBody>
        </p:sp>
      </p:grpSp>
      <p:pic>
        <p:nvPicPr>
          <p:cNvPr id="5" name="Bildobjekt 4">
            <a:extLst>
              <a:ext uri="{FF2B5EF4-FFF2-40B4-BE49-F238E27FC236}">
                <a16:creationId xmlns:a16="http://schemas.microsoft.com/office/drawing/2014/main" id="{42E158AA-CFB7-B4CB-19DD-48DE0BA82229}"/>
              </a:ext>
            </a:extLst>
          </p:cNvPr>
          <p:cNvPicPr>
            <a:picLocks noChangeAspect="1"/>
          </p:cNvPicPr>
          <p:nvPr/>
        </p:nvPicPr>
        <p:blipFill>
          <a:blip r:embed="rId7"/>
          <a:srcRect/>
          <a:stretch/>
        </p:blipFill>
        <p:spPr>
          <a:xfrm>
            <a:off x="9049851" y="3095090"/>
            <a:ext cx="1830769" cy="3254699"/>
          </a:xfrm>
          <a:prstGeom prst="rect">
            <a:avLst/>
          </a:prstGeom>
        </p:spPr>
      </p:pic>
      <p:sp>
        <p:nvSpPr>
          <p:cNvPr id="3" name="textruta 2">
            <a:extLst>
              <a:ext uri="{FF2B5EF4-FFF2-40B4-BE49-F238E27FC236}">
                <a16:creationId xmlns:a16="http://schemas.microsoft.com/office/drawing/2014/main" id="{68B133C2-EA5B-F3CD-52DF-932C5B6C250E}"/>
              </a:ext>
            </a:extLst>
          </p:cNvPr>
          <p:cNvSpPr txBox="1"/>
          <p:nvPr/>
        </p:nvSpPr>
        <p:spPr>
          <a:xfrm>
            <a:off x="653868" y="610105"/>
            <a:ext cx="6096000" cy="584775"/>
          </a:xfrm>
          <a:prstGeom prst="rect">
            <a:avLst/>
          </a:prstGeom>
          <a:noFill/>
        </p:spPr>
        <p:txBody>
          <a:bodyPr wrap="square">
            <a:spAutoFit/>
          </a:bodyPr>
          <a:lstStyle/>
          <a:p>
            <a:r>
              <a:rPr lang="sv-SE" sz="3200" b="1" dirty="0" err="1">
                <a:latin typeface="+mj-lt"/>
              </a:rPr>
              <a:t>Mitä</a:t>
            </a:r>
            <a:r>
              <a:rPr lang="sv-SE" sz="3200" b="1" dirty="0">
                <a:latin typeface="+mj-lt"/>
              </a:rPr>
              <a:t> </a:t>
            </a:r>
            <a:r>
              <a:rPr lang="sv-SE" sz="3200" b="1" dirty="0" err="1">
                <a:latin typeface="+mj-lt"/>
              </a:rPr>
              <a:t>iloa</a:t>
            </a:r>
            <a:r>
              <a:rPr lang="sv-SE" sz="3200" b="1" dirty="0">
                <a:latin typeface="+mj-lt"/>
              </a:rPr>
              <a:t> </a:t>
            </a:r>
            <a:r>
              <a:rPr lang="sv-SE" sz="3200" b="1" dirty="0" err="1">
                <a:latin typeface="+mj-lt"/>
              </a:rPr>
              <a:t>metsästä</a:t>
            </a:r>
            <a:r>
              <a:rPr lang="sv-SE" sz="3200" b="1" dirty="0">
                <a:latin typeface="+mj-lt"/>
              </a:rPr>
              <a:t> on?</a:t>
            </a:r>
            <a:endParaRPr lang="en-GB" sz="3200" b="1" dirty="0">
              <a:latin typeface="+mj-lt"/>
            </a:endParaRPr>
          </a:p>
        </p:txBody>
      </p:sp>
      <p:sp>
        <p:nvSpPr>
          <p:cNvPr id="6" name="Rektangel med rundade hörn 5">
            <a:extLst>
              <a:ext uri="{FF2B5EF4-FFF2-40B4-BE49-F238E27FC236}">
                <a16:creationId xmlns:a16="http://schemas.microsoft.com/office/drawing/2014/main" id="{DE7FD7D5-898D-56DF-ACE5-9C96988A10F9}"/>
              </a:ext>
            </a:extLst>
          </p:cNvPr>
          <p:cNvSpPr/>
          <p:nvPr/>
        </p:nvSpPr>
        <p:spPr>
          <a:xfrm>
            <a:off x="6749868" y="4167277"/>
            <a:ext cx="2015490" cy="75779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7" name="Rätvinklig triangel 6">
            <a:extLst>
              <a:ext uri="{FF2B5EF4-FFF2-40B4-BE49-F238E27FC236}">
                <a16:creationId xmlns:a16="http://schemas.microsoft.com/office/drawing/2014/main" id="{D0C3D7B2-42E3-712C-D51F-6043DE2A1E01}"/>
              </a:ext>
            </a:extLst>
          </p:cNvPr>
          <p:cNvSpPr/>
          <p:nvPr/>
        </p:nvSpPr>
        <p:spPr>
          <a:xfrm rot="5400000">
            <a:off x="8691074" y="4314942"/>
            <a:ext cx="358777" cy="35877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6" name="TextBox 15">
            <a:extLst>
              <a:ext uri="{FF2B5EF4-FFF2-40B4-BE49-F238E27FC236}">
                <a16:creationId xmlns:a16="http://schemas.microsoft.com/office/drawing/2014/main" id="{015879AE-37A6-23B0-D4E1-BCF2447F71F7}"/>
              </a:ext>
            </a:extLst>
          </p:cNvPr>
          <p:cNvSpPr txBox="1"/>
          <p:nvPr/>
        </p:nvSpPr>
        <p:spPr>
          <a:xfrm>
            <a:off x="6825777" y="4248671"/>
            <a:ext cx="2100510" cy="646331"/>
          </a:xfrm>
          <a:prstGeom prst="rect">
            <a:avLst/>
          </a:prstGeom>
          <a:noFill/>
        </p:spPr>
        <p:txBody>
          <a:bodyPr wrap="square" rtlCol="0">
            <a:spAutoFit/>
          </a:bodyPr>
          <a:lstStyle/>
          <a:p>
            <a:r>
              <a:rPr lang="sv-SE" b="1" dirty="0" err="1">
                <a:solidFill>
                  <a:schemeClr val="bg1"/>
                </a:solidFill>
                <a:latin typeface="Calibri" panose="020F0502020204030204" pitchFamily="34" charset="0"/>
                <a:cs typeface="Calibri" panose="020F0502020204030204" pitchFamily="34" charset="0"/>
              </a:rPr>
              <a:t>Tiesitkö</a:t>
            </a:r>
            <a:r>
              <a:rPr lang="sv-SE" b="1" dirty="0">
                <a:solidFill>
                  <a:schemeClr val="bg1"/>
                </a:solidFill>
                <a:latin typeface="Calibri" panose="020F0502020204030204" pitchFamily="34" charset="0"/>
                <a:cs typeface="Calibri" panose="020F0502020204030204" pitchFamily="34" charset="0"/>
              </a:rPr>
              <a:t>, </a:t>
            </a:r>
            <a:r>
              <a:rPr lang="sv-SE" b="1" dirty="0" err="1">
                <a:solidFill>
                  <a:schemeClr val="bg1"/>
                </a:solidFill>
                <a:latin typeface="Calibri" panose="020F0502020204030204" pitchFamily="34" charset="0"/>
                <a:cs typeface="Calibri" panose="020F0502020204030204" pitchFamily="34" charset="0"/>
              </a:rPr>
              <a:t>mistä</a:t>
            </a:r>
            <a:r>
              <a:rPr lang="sv-SE" b="1" dirty="0">
                <a:solidFill>
                  <a:schemeClr val="bg1"/>
                </a:solidFill>
                <a:latin typeface="Calibri" panose="020F0502020204030204" pitchFamily="34" charset="0"/>
                <a:cs typeface="Calibri" panose="020F0502020204030204" pitchFamily="34" charset="0"/>
              </a:rPr>
              <a:t> </a:t>
            </a:r>
            <a:r>
              <a:rPr lang="sv-SE" b="1" dirty="0" err="1">
                <a:solidFill>
                  <a:schemeClr val="bg1"/>
                </a:solidFill>
                <a:latin typeface="Calibri" panose="020F0502020204030204" pitchFamily="34" charset="0"/>
                <a:cs typeface="Calibri" panose="020F0502020204030204" pitchFamily="34" charset="0"/>
              </a:rPr>
              <a:t>olen</a:t>
            </a:r>
            <a:r>
              <a:rPr lang="sv-SE" b="1" dirty="0">
                <a:solidFill>
                  <a:schemeClr val="bg1"/>
                </a:solidFill>
                <a:latin typeface="Calibri" panose="020F0502020204030204" pitchFamily="34" charset="0"/>
                <a:cs typeface="Calibri" panose="020F0502020204030204" pitchFamily="34" charset="0"/>
              </a:rPr>
              <a:t> </a:t>
            </a:r>
            <a:r>
              <a:rPr lang="sv-SE" b="1" dirty="0" err="1">
                <a:solidFill>
                  <a:schemeClr val="bg1"/>
                </a:solidFill>
                <a:latin typeface="Calibri" panose="020F0502020204030204" pitchFamily="34" charset="0"/>
                <a:cs typeface="Calibri" panose="020F0502020204030204" pitchFamily="34" charset="0"/>
              </a:rPr>
              <a:t>lähtöisin</a:t>
            </a:r>
            <a:r>
              <a:rPr lang="sv-SE" b="1" dirty="0">
                <a:solidFill>
                  <a:schemeClr val="bg1"/>
                </a:solidFill>
                <a:latin typeface="Calibri" panose="020F0502020204030204" pitchFamily="34" charset="0"/>
                <a:cs typeface="Calibri" panose="020F0502020204030204" pitchFamily="34" charset="0"/>
              </a:rPr>
              <a:t>?</a:t>
            </a:r>
            <a:endParaRPr lang="en-GB"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3523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med rundade hörn 1">
            <a:extLst>
              <a:ext uri="{FF2B5EF4-FFF2-40B4-BE49-F238E27FC236}">
                <a16:creationId xmlns:a16="http://schemas.microsoft.com/office/drawing/2014/main" id="{DA0CDDA6-643C-C70D-A459-83BF4BBF59F4}"/>
              </a:ext>
            </a:extLst>
          </p:cNvPr>
          <p:cNvSpPr/>
          <p:nvPr/>
        </p:nvSpPr>
        <p:spPr>
          <a:xfrm>
            <a:off x="7377196" y="1616317"/>
            <a:ext cx="3288154" cy="101566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 name="Rätvinklig triangel 2">
            <a:extLst>
              <a:ext uri="{FF2B5EF4-FFF2-40B4-BE49-F238E27FC236}">
                <a16:creationId xmlns:a16="http://schemas.microsoft.com/office/drawing/2014/main" id="{254AF0F0-642B-370C-BB03-981AEC0222BD}"/>
              </a:ext>
            </a:extLst>
          </p:cNvPr>
          <p:cNvSpPr/>
          <p:nvPr/>
        </p:nvSpPr>
        <p:spPr>
          <a:xfrm rot="6484728">
            <a:off x="7559288" y="2565586"/>
            <a:ext cx="358777" cy="35877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3" name="TextBox 4"/>
          <p:cNvSpPr txBox="1"/>
          <p:nvPr/>
        </p:nvSpPr>
        <p:spPr>
          <a:xfrm>
            <a:off x="7512475" y="1739749"/>
            <a:ext cx="3168442" cy="707886"/>
          </a:xfrm>
          <a:prstGeom prst="rect">
            <a:avLst/>
          </a:prstGeom>
          <a:noFill/>
        </p:spPr>
        <p:txBody>
          <a:bodyPr wrap="square" rtlCol="0">
            <a:spAutoFit/>
          </a:bodyPr>
          <a:lstStyle/>
          <a:p>
            <a:r>
              <a:rPr lang="sv-SE" sz="2000" b="1" dirty="0">
                <a:solidFill>
                  <a:schemeClr val="bg1"/>
                </a:solidFill>
                <a:cs typeface="Arial" pitchFamily="34" charset="0"/>
              </a:rPr>
              <a:t>En </a:t>
            </a:r>
            <a:r>
              <a:rPr lang="sv-SE" sz="2000" b="1" dirty="0" err="1">
                <a:solidFill>
                  <a:schemeClr val="bg1"/>
                </a:solidFill>
                <a:cs typeface="Arial" pitchFamily="34" charset="0"/>
              </a:rPr>
              <a:t>tiedä</a:t>
            </a:r>
            <a:r>
              <a:rPr lang="sv-SE" sz="2000" b="1" dirty="0">
                <a:solidFill>
                  <a:schemeClr val="bg1"/>
                </a:solidFill>
                <a:cs typeface="Arial" pitchFamily="34" charset="0"/>
              </a:rPr>
              <a:t> </a:t>
            </a:r>
            <a:r>
              <a:rPr lang="sv-SE" sz="2000" b="1" dirty="0" err="1">
                <a:solidFill>
                  <a:schemeClr val="bg1"/>
                </a:solidFill>
                <a:cs typeface="Arial" pitchFamily="34" charset="0"/>
              </a:rPr>
              <a:t>mistä</a:t>
            </a:r>
            <a:r>
              <a:rPr lang="sv-SE" sz="2000" b="1" dirty="0">
                <a:solidFill>
                  <a:schemeClr val="bg1"/>
                </a:solidFill>
                <a:cs typeface="Arial" pitchFamily="34" charset="0"/>
              </a:rPr>
              <a:t> </a:t>
            </a:r>
            <a:r>
              <a:rPr lang="sv-SE" sz="2000" b="1" dirty="0" err="1">
                <a:solidFill>
                  <a:schemeClr val="bg1"/>
                </a:solidFill>
                <a:cs typeface="Arial" pitchFamily="34" charset="0"/>
              </a:rPr>
              <a:t>aloittaa</a:t>
            </a:r>
            <a:r>
              <a:rPr lang="sv-SE" sz="2000" b="1" dirty="0">
                <a:solidFill>
                  <a:schemeClr val="bg1"/>
                </a:solidFill>
                <a:cs typeface="Arial" pitchFamily="34" charset="0"/>
              </a:rPr>
              <a:t>!</a:t>
            </a:r>
            <a:endParaRPr lang="sv-SE" sz="1000" b="1" dirty="0">
              <a:solidFill>
                <a:schemeClr val="bg1"/>
              </a:solidFill>
              <a:cs typeface="Arial" pitchFamily="34" charset="0"/>
            </a:endParaRPr>
          </a:p>
          <a:p>
            <a:r>
              <a:rPr lang="sv-SE" sz="2000" b="1" dirty="0" err="1">
                <a:solidFill>
                  <a:schemeClr val="bg1"/>
                </a:solidFill>
                <a:cs typeface="Arial" pitchFamily="34" charset="0"/>
              </a:rPr>
              <a:t>Mitä</a:t>
            </a:r>
            <a:r>
              <a:rPr lang="sv-SE" sz="2000" b="1" dirty="0">
                <a:solidFill>
                  <a:schemeClr val="bg1"/>
                </a:solidFill>
                <a:cs typeface="Arial" pitchFamily="34" charset="0"/>
              </a:rPr>
              <a:t> </a:t>
            </a:r>
            <a:r>
              <a:rPr lang="sv-SE" sz="2000" b="1" dirty="0" err="1">
                <a:solidFill>
                  <a:schemeClr val="bg1"/>
                </a:solidFill>
                <a:cs typeface="Arial" pitchFamily="34" charset="0"/>
              </a:rPr>
              <a:t>minun</a:t>
            </a:r>
            <a:r>
              <a:rPr lang="sv-SE" sz="2000" b="1" dirty="0">
                <a:solidFill>
                  <a:schemeClr val="bg1"/>
                </a:solidFill>
                <a:cs typeface="Arial" pitchFamily="34" charset="0"/>
              </a:rPr>
              <a:t> </a:t>
            </a:r>
            <a:r>
              <a:rPr lang="sv-SE" sz="2000" b="1" dirty="0" err="1">
                <a:solidFill>
                  <a:schemeClr val="bg1"/>
                </a:solidFill>
                <a:cs typeface="Arial" pitchFamily="34" charset="0"/>
              </a:rPr>
              <a:t>tulisi</a:t>
            </a:r>
            <a:r>
              <a:rPr lang="sv-SE" sz="2000" b="1" dirty="0">
                <a:solidFill>
                  <a:schemeClr val="bg1"/>
                </a:solidFill>
                <a:cs typeface="Arial" pitchFamily="34" charset="0"/>
              </a:rPr>
              <a:t> </a:t>
            </a:r>
            <a:r>
              <a:rPr lang="sv-SE" sz="2000" b="1" dirty="0" err="1">
                <a:solidFill>
                  <a:schemeClr val="bg1"/>
                </a:solidFill>
                <a:cs typeface="Arial" pitchFamily="34" charset="0"/>
              </a:rPr>
              <a:t>tehdä</a:t>
            </a:r>
            <a:r>
              <a:rPr lang="sv-SE" sz="2000" b="1" dirty="0">
                <a:solidFill>
                  <a:schemeClr val="bg1"/>
                </a:solidFill>
                <a:cs typeface="Arial" pitchFamily="34" charset="0"/>
              </a:rPr>
              <a:t>?</a:t>
            </a:r>
          </a:p>
        </p:txBody>
      </p:sp>
      <p:pic>
        <p:nvPicPr>
          <p:cNvPr id="5" name="Bildobjekt 4">
            <a:extLst>
              <a:ext uri="{FF2B5EF4-FFF2-40B4-BE49-F238E27FC236}">
                <a16:creationId xmlns:a16="http://schemas.microsoft.com/office/drawing/2014/main" id="{88DA6B11-F6AB-7240-92A9-7F9AD500E6FC}"/>
              </a:ext>
            </a:extLst>
          </p:cNvPr>
          <p:cNvPicPr>
            <a:picLocks noChangeAspect="1"/>
          </p:cNvPicPr>
          <p:nvPr/>
        </p:nvPicPr>
        <p:blipFill>
          <a:blip r:embed="rId3"/>
          <a:srcRect/>
          <a:stretch/>
        </p:blipFill>
        <p:spPr>
          <a:xfrm>
            <a:off x="2904025" y="1404659"/>
            <a:ext cx="5060853" cy="4048682"/>
          </a:xfrm>
          <a:prstGeom prst="rect">
            <a:avLst/>
          </a:prstGeom>
        </p:spPr>
      </p:pic>
    </p:spTree>
    <p:extLst>
      <p:ext uri="{BB962C8B-B14F-4D97-AF65-F5344CB8AC3E}">
        <p14:creationId xmlns:p14="http://schemas.microsoft.com/office/powerpoint/2010/main" val="1727231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med rundade hörn 5">
            <a:extLst>
              <a:ext uri="{FF2B5EF4-FFF2-40B4-BE49-F238E27FC236}">
                <a16:creationId xmlns:a16="http://schemas.microsoft.com/office/drawing/2014/main" id="{21A84ACD-8204-15AC-A5B5-E0CC71ECC570}"/>
              </a:ext>
            </a:extLst>
          </p:cNvPr>
          <p:cNvSpPr/>
          <p:nvPr/>
        </p:nvSpPr>
        <p:spPr>
          <a:xfrm>
            <a:off x="9721765" y="4191475"/>
            <a:ext cx="1603170" cy="7418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7" name="Rätvinklig triangel 6">
            <a:extLst>
              <a:ext uri="{FF2B5EF4-FFF2-40B4-BE49-F238E27FC236}">
                <a16:creationId xmlns:a16="http://schemas.microsoft.com/office/drawing/2014/main" id="{5164F0D4-9631-51FC-CC76-A063339B3A09}"/>
              </a:ext>
            </a:extLst>
          </p:cNvPr>
          <p:cNvSpPr/>
          <p:nvPr/>
        </p:nvSpPr>
        <p:spPr>
          <a:xfrm>
            <a:off x="9995227" y="3927458"/>
            <a:ext cx="358777" cy="35877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2" name="Rektangel med rundade hörn 1">
            <a:extLst>
              <a:ext uri="{FF2B5EF4-FFF2-40B4-BE49-F238E27FC236}">
                <a16:creationId xmlns:a16="http://schemas.microsoft.com/office/drawing/2014/main" id="{2E9F8EA8-F685-2D45-5F19-AAAE03DE2C57}"/>
              </a:ext>
            </a:extLst>
          </p:cNvPr>
          <p:cNvSpPr/>
          <p:nvPr/>
        </p:nvSpPr>
        <p:spPr>
          <a:xfrm>
            <a:off x="5135109" y="1629466"/>
            <a:ext cx="2710178" cy="87024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 name="Rätvinklig triangel 2">
            <a:extLst>
              <a:ext uri="{FF2B5EF4-FFF2-40B4-BE49-F238E27FC236}">
                <a16:creationId xmlns:a16="http://schemas.microsoft.com/office/drawing/2014/main" id="{FDC970E4-DF9E-E526-E4AA-DB73EED6AA80}"/>
              </a:ext>
            </a:extLst>
          </p:cNvPr>
          <p:cNvSpPr/>
          <p:nvPr/>
        </p:nvSpPr>
        <p:spPr>
          <a:xfrm rot="9061657">
            <a:off x="7447218" y="2391687"/>
            <a:ext cx="251699" cy="35877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pic>
        <p:nvPicPr>
          <p:cNvPr id="5" name="Picture 2"/>
          <p:cNvPicPr>
            <a:picLocks noChangeAspect="1" noChangeArrowheads="1"/>
          </p:cNvPicPr>
          <p:nvPr/>
        </p:nvPicPr>
        <p:blipFill>
          <a:blip r:embed="rId3"/>
          <a:srcRect/>
          <a:stretch/>
        </p:blipFill>
        <p:spPr bwMode="auto">
          <a:xfrm>
            <a:off x="1837996" y="1610718"/>
            <a:ext cx="3336683" cy="3892797"/>
          </a:xfrm>
          <a:prstGeom prst="rect">
            <a:avLst/>
          </a:prstGeom>
          <a:noFill/>
          <a:ln>
            <a:noFill/>
          </a:ln>
        </p:spPr>
      </p:pic>
      <p:sp>
        <p:nvSpPr>
          <p:cNvPr id="9" name="TextBox 8"/>
          <p:cNvSpPr txBox="1"/>
          <p:nvPr/>
        </p:nvSpPr>
        <p:spPr>
          <a:xfrm>
            <a:off x="776254" y="760346"/>
            <a:ext cx="5082639" cy="646331"/>
          </a:xfrm>
          <a:prstGeom prst="rect">
            <a:avLst/>
          </a:prstGeom>
          <a:noFill/>
        </p:spPr>
        <p:txBody>
          <a:bodyPr wrap="square" rtlCol="0">
            <a:spAutoFit/>
          </a:bodyPr>
          <a:lstStyle/>
          <a:p>
            <a:r>
              <a:rPr lang="sv-SE" sz="3600" b="1" dirty="0" err="1">
                <a:latin typeface="+mj-lt"/>
              </a:rPr>
              <a:t>Miksä</a:t>
            </a:r>
            <a:r>
              <a:rPr lang="sv-SE" sz="3600" b="1" dirty="0">
                <a:latin typeface="+mj-lt"/>
              </a:rPr>
              <a:t> </a:t>
            </a:r>
            <a:r>
              <a:rPr lang="sv-SE" sz="3600" b="1" dirty="0" err="1">
                <a:latin typeface="+mj-lt"/>
              </a:rPr>
              <a:t>kierrättää</a:t>
            </a:r>
            <a:r>
              <a:rPr lang="sv-SE" sz="3600" b="1" dirty="0">
                <a:latin typeface="+mj-lt"/>
              </a:rPr>
              <a:t>?</a:t>
            </a:r>
            <a:endParaRPr lang="en-GB" sz="3600" b="1" dirty="0">
              <a:latin typeface="+mj-lt"/>
            </a:endParaRPr>
          </a:p>
        </p:txBody>
      </p:sp>
      <p:sp>
        <p:nvSpPr>
          <p:cNvPr id="11" name="TextBox 10"/>
          <p:cNvSpPr txBox="1"/>
          <p:nvPr/>
        </p:nvSpPr>
        <p:spPr>
          <a:xfrm>
            <a:off x="9796838" y="4258282"/>
            <a:ext cx="1694337" cy="584775"/>
          </a:xfrm>
          <a:prstGeom prst="rect">
            <a:avLst/>
          </a:prstGeom>
          <a:noFill/>
        </p:spPr>
        <p:txBody>
          <a:bodyPr wrap="square" rtlCol="0">
            <a:spAutoFit/>
          </a:bodyPr>
          <a:lstStyle/>
          <a:p>
            <a:r>
              <a:rPr lang="sv-SE" sz="1600" b="1" dirty="0" err="1">
                <a:solidFill>
                  <a:schemeClr val="bg1"/>
                </a:solidFill>
              </a:rPr>
              <a:t>Mitä</a:t>
            </a:r>
            <a:r>
              <a:rPr lang="sv-SE" sz="1600" b="1" dirty="0">
                <a:solidFill>
                  <a:schemeClr val="bg1"/>
                </a:solidFill>
              </a:rPr>
              <a:t> </a:t>
            </a:r>
            <a:r>
              <a:rPr lang="sv-SE" sz="1600" b="1" dirty="0" err="1">
                <a:solidFill>
                  <a:schemeClr val="bg1"/>
                </a:solidFill>
              </a:rPr>
              <a:t>voidaan</a:t>
            </a:r>
            <a:r>
              <a:rPr lang="sv-SE" sz="1600" b="1" dirty="0">
                <a:solidFill>
                  <a:schemeClr val="bg1"/>
                </a:solidFill>
              </a:rPr>
              <a:t> </a:t>
            </a:r>
            <a:r>
              <a:rPr lang="sv-SE" sz="1600" b="1" dirty="0" err="1">
                <a:solidFill>
                  <a:schemeClr val="bg1"/>
                </a:solidFill>
              </a:rPr>
              <a:t>kierrättää</a:t>
            </a:r>
            <a:r>
              <a:rPr lang="sv-SE" sz="1600" b="1" dirty="0">
                <a:solidFill>
                  <a:schemeClr val="bg1"/>
                </a:solidFill>
              </a:rPr>
              <a:t>?</a:t>
            </a:r>
            <a:endParaRPr lang="en-GB" sz="1600" b="1" dirty="0">
              <a:solidFill>
                <a:schemeClr val="bg1"/>
              </a:solidFill>
            </a:endParaRPr>
          </a:p>
        </p:txBody>
      </p:sp>
      <p:sp>
        <p:nvSpPr>
          <p:cNvPr id="24" name="TextBox 23"/>
          <p:cNvSpPr txBox="1"/>
          <p:nvPr/>
        </p:nvSpPr>
        <p:spPr>
          <a:xfrm>
            <a:off x="5302362" y="1772199"/>
            <a:ext cx="2375672" cy="584775"/>
          </a:xfrm>
          <a:prstGeom prst="rect">
            <a:avLst/>
          </a:prstGeom>
          <a:noFill/>
        </p:spPr>
        <p:txBody>
          <a:bodyPr wrap="square" rtlCol="0">
            <a:spAutoFit/>
          </a:bodyPr>
          <a:lstStyle/>
          <a:p>
            <a:r>
              <a:rPr lang="sv-SE" sz="1600" b="1" dirty="0" err="1">
                <a:solidFill>
                  <a:schemeClr val="bg1"/>
                </a:solidFill>
              </a:rPr>
              <a:t>Mikä</a:t>
            </a:r>
            <a:r>
              <a:rPr lang="sv-SE" sz="1600" b="1" dirty="0">
                <a:solidFill>
                  <a:schemeClr val="bg1"/>
                </a:solidFill>
              </a:rPr>
              <a:t> </a:t>
            </a:r>
            <a:r>
              <a:rPr lang="sv-SE" sz="1600" b="1" dirty="0" err="1">
                <a:solidFill>
                  <a:schemeClr val="bg1"/>
                </a:solidFill>
              </a:rPr>
              <a:t>kierrättäminen</a:t>
            </a:r>
            <a:r>
              <a:rPr lang="sv-SE" sz="1600" b="1" dirty="0">
                <a:solidFill>
                  <a:schemeClr val="bg1"/>
                </a:solidFill>
              </a:rPr>
              <a:t> </a:t>
            </a:r>
            <a:r>
              <a:rPr lang="sv-SE" sz="1600" b="1" dirty="0" err="1">
                <a:solidFill>
                  <a:schemeClr val="bg1"/>
                </a:solidFill>
              </a:rPr>
              <a:t>tarkoittaa</a:t>
            </a:r>
            <a:r>
              <a:rPr lang="sv-SE" sz="1600" b="1" dirty="0">
                <a:solidFill>
                  <a:schemeClr val="bg1"/>
                </a:solidFill>
              </a:rPr>
              <a:t>?</a:t>
            </a:r>
            <a:endParaRPr lang="en-GB" sz="1600" b="1" dirty="0">
              <a:solidFill>
                <a:schemeClr val="bg1"/>
              </a:solidFill>
            </a:endParaRPr>
          </a:p>
        </p:txBody>
      </p:sp>
      <p:pic>
        <p:nvPicPr>
          <p:cNvPr id="4" name="Bildobjekt 3">
            <a:extLst>
              <a:ext uri="{FF2B5EF4-FFF2-40B4-BE49-F238E27FC236}">
                <a16:creationId xmlns:a16="http://schemas.microsoft.com/office/drawing/2014/main" id="{BE97E44B-B880-944A-967B-EE5703C15DE7}"/>
              </a:ext>
            </a:extLst>
          </p:cNvPr>
          <p:cNvPicPr>
            <a:picLocks noChangeAspect="1"/>
          </p:cNvPicPr>
          <p:nvPr/>
        </p:nvPicPr>
        <p:blipFill>
          <a:blip r:embed="rId4"/>
          <a:srcRect/>
          <a:stretch/>
        </p:blipFill>
        <p:spPr>
          <a:xfrm>
            <a:off x="7553667" y="1508277"/>
            <a:ext cx="2494870" cy="4435323"/>
          </a:xfrm>
          <a:prstGeom prst="rect">
            <a:avLst/>
          </a:prstGeom>
        </p:spPr>
      </p:pic>
    </p:spTree>
    <p:extLst>
      <p:ext uri="{BB962C8B-B14F-4D97-AF65-F5344CB8AC3E}">
        <p14:creationId xmlns:p14="http://schemas.microsoft.com/office/powerpoint/2010/main" val="4173887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a:srcRect/>
          <a:stretch/>
        </p:blipFill>
        <p:spPr bwMode="auto">
          <a:xfrm>
            <a:off x="5951238" y="1583020"/>
            <a:ext cx="2814302" cy="2160474"/>
          </a:xfrm>
          <a:prstGeom prst="rect">
            <a:avLst/>
          </a:prstGeom>
          <a:noFill/>
          <a:effectLst>
            <a:softEdge rad="195906"/>
          </a:effectLst>
        </p:spPr>
      </p:pic>
      <p:sp>
        <p:nvSpPr>
          <p:cNvPr id="20" name="TextBox 19"/>
          <p:cNvSpPr txBox="1"/>
          <p:nvPr/>
        </p:nvSpPr>
        <p:spPr>
          <a:xfrm>
            <a:off x="715924" y="621600"/>
            <a:ext cx="8775864" cy="584775"/>
          </a:xfrm>
          <a:prstGeom prst="rect">
            <a:avLst/>
          </a:prstGeom>
          <a:noFill/>
        </p:spPr>
        <p:txBody>
          <a:bodyPr wrap="square" rtlCol="0">
            <a:spAutoFit/>
          </a:bodyPr>
          <a:lstStyle/>
          <a:p>
            <a:r>
              <a:rPr lang="sv-SE" sz="3200" b="1" dirty="0" err="1">
                <a:latin typeface="+mj-lt"/>
              </a:rPr>
              <a:t>Mitä</a:t>
            </a:r>
            <a:r>
              <a:rPr lang="sv-SE" sz="3200" b="1" dirty="0">
                <a:latin typeface="+mj-lt"/>
              </a:rPr>
              <a:t> </a:t>
            </a:r>
            <a:r>
              <a:rPr lang="sv-SE" sz="3200" b="1" dirty="0" err="1">
                <a:latin typeface="+mj-lt"/>
              </a:rPr>
              <a:t>kierrätyspisteessä</a:t>
            </a:r>
            <a:r>
              <a:rPr lang="sv-SE" sz="3200" b="1" dirty="0">
                <a:latin typeface="+mj-lt"/>
              </a:rPr>
              <a:t> </a:t>
            </a:r>
            <a:r>
              <a:rPr lang="sv-SE" sz="3200" b="1" dirty="0" err="1">
                <a:latin typeface="+mj-lt"/>
              </a:rPr>
              <a:t>tapahtuu</a:t>
            </a:r>
            <a:r>
              <a:rPr lang="sv-SE" sz="3200" b="1" dirty="0">
                <a:latin typeface="+mj-lt"/>
              </a:rPr>
              <a:t>?</a:t>
            </a:r>
            <a:endParaRPr lang="en-GB" sz="3200" b="1" dirty="0">
              <a:latin typeface="+mj-lt"/>
            </a:endParaRPr>
          </a:p>
        </p:txBody>
      </p:sp>
      <p:pic>
        <p:nvPicPr>
          <p:cNvPr id="6" name="Bildobjekt 5">
            <a:extLst>
              <a:ext uri="{FF2B5EF4-FFF2-40B4-BE49-F238E27FC236}">
                <a16:creationId xmlns:a16="http://schemas.microsoft.com/office/drawing/2014/main" id="{2DD540FD-7C76-504E-ADD6-7D1119A844D0}"/>
              </a:ext>
            </a:extLst>
          </p:cNvPr>
          <p:cNvPicPr>
            <a:picLocks noChangeAspect="1"/>
          </p:cNvPicPr>
          <p:nvPr/>
        </p:nvPicPr>
        <p:blipFill>
          <a:blip r:embed="rId4"/>
          <a:srcRect/>
          <a:stretch/>
        </p:blipFill>
        <p:spPr>
          <a:xfrm>
            <a:off x="8406763" y="2521224"/>
            <a:ext cx="2814302" cy="4093534"/>
          </a:xfrm>
          <a:prstGeom prst="rect">
            <a:avLst/>
          </a:prstGeom>
        </p:spPr>
      </p:pic>
      <p:sp>
        <p:nvSpPr>
          <p:cNvPr id="18" name="TextBox 17"/>
          <p:cNvSpPr txBox="1"/>
          <p:nvPr/>
        </p:nvSpPr>
        <p:spPr>
          <a:xfrm>
            <a:off x="1248935" y="5181856"/>
            <a:ext cx="4789549" cy="338554"/>
          </a:xfrm>
          <a:prstGeom prst="rect">
            <a:avLst/>
          </a:prstGeom>
          <a:noFill/>
        </p:spPr>
        <p:txBody>
          <a:bodyPr wrap="square" rtlCol="0">
            <a:spAutoFit/>
          </a:bodyPr>
          <a:lstStyle/>
          <a:p>
            <a:r>
              <a:rPr lang="sv-SE" sz="1600" dirty="0" err="1">
                <a:solidFill>
                  <a:schemeClr val="accent2"/>
                </a:solidFill>
                <a:hlinkClick r:id="rId5"/>
              </a:rPr>
              <a:t>Löydä</a:t>
            </a:r>
            <a:r>
              <a:rPr lang="sv-SE" sz="1600" dirty="0">
                <a:solidFill>
                  <a:schemeClr val="accent2"/>
                </a:solidFill>
                <a:hlinkClick r:id="rId5"/>
              </a:rPr>
              <a:t> </a:t>
            </a:r>
            <a:r>
              <a:rPr lang="sv-SE" sz="1600" dirty="0" err="1">
                <a:solidFill>
                  <a:schemeClr val="accent2"/>
                </a:solidFill>
                <a:hlinkClick r:id="rId5"/>
              </a:rPr>
              <a:t>lähin</a:t>
            </a:r>
            <a:r>
              <a:rPr lang="sv-SE" sz="1600" dirty="0">
                <a:solidFill>
                  <a:schemeClr val="accent2"/>
                </a:solidFill>
                <a:hlinkClick r:id="rId5"/>
              </a:rPr>
              <a:t> </a:t>
            </a:r>
            <a:r>
              <a:rPr lang="sv-SE" sz="1600" dirty="0" err="1">
                <a:solidFill>
                  <a:schemeClr val="accent2"/>
                </a:solidFill>
                <a:hlinkClick r:id="rId5"/>
              </a:rPr>
              <a:t>kierrätyspiste</a:t>
            </a:r>
            <a:r>
              <a:rPr lang="sv-SE" sz="1600" dirty="0">
                <a:solidFill>
                  <a:schemeClr val="accent2"/>
                </a:solidFill>
                <a:hlinkClick r:id="rId5"/>
              </a:rPr>
              <a:t> </a:t>
            </a:r>
            <a:r>
              <a:rPr lang="sv-SE" sz="1600" dirty="0" err="1">
                <a:solidFill>
                  <a:schemeClr val="accent2"/>
                </a:solidFill>
                <a:hlinkClick r:id="rId5"/>
              </a:rPr>
              <a:t>täältä</a:t>
            </a:r>
            <a:endParaRPr lang="en-GB" sz="1600" dirty="0">
              <a:solidFill>
                <a:schemeClr val="accent2"/>
              </a:solidFill>
            </a:endParaRPr>
          </a:p>
        </p:txBody>
      </p:sp>
      <p:sp>
        <p:nvSpPr>
          <p:cNvPr id="3" name="Rektangel med rundade hörn 2">
            <a:extLst>
              <a:ext uri="{FF2B5EF4-FFF2-40B4-BE49-F238E27FC236}">
                <a16:creationId xmlns:a16="http://schemas.microsoft.com/office/drawing/2014/main" id="{12A772FB-DC1D-D26A-203B-A4CB4C74F470}"/>
              </a:ext>
            </a:extLst>
          </p:cNvPr>
          <p:cNvSpPr/>
          <p:nvPr/>
        </p:nvSpPr>
        <p:spPr>
          <a:xfrm>
            <a:off x="8078985" y="1441393"/>
            <a:ext cx="2814302" cy="93820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4" name="Rätvinklig triangel 3">
            <a:extLst>
              <a:ext uri="{FF2B5EF4-FFF2-40B4-BE49-F238E27FC236}">
                <a16:creationId xmlns:a16="http://schemas.microsoft.com/office/drawing/2014/main" id="{78DC41E5-A4C9-9518-2B60-93FECDA0C5B7}"/>
              </a:ext>
            </a:extLst>
          </p:cNvPr>
          <p:cNvSpPr/>
          <p:nvPr/>
        </p:nvSpPr>
        <p:spPr>
          <a:xfrm rot="10800000">
            <a:off x="8586151" y="2379597"/>
            <a:ext cx="358777" cy="35877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3" name="TextBox 32"/>
          <p:cNvSpPr txBox="1"/>
          <p:nvPr/>
        </p:nvSpPr>
        <p:spPr>
          <a:xfrm>
            <a:off x="8279028" y="1456267"/>
            <a:ext cx="2614259" cy="923330"/>
          </a:xfrm>
          <a:prstGeom prst="rect">
            <a:avLst/>
          </a:prstGeom>
          <a:noFill/>
        </p:spPr>
        <p:txBody>
          <a:bodyPr wrap="square" rtlCol="0">
            <a:spAutoFit/>
          </a:bodyPr>
          <a:lstStyle/>
          <a:p>
            <a:r>
              <a:rPr lang="sv-SE" b="1" dirty="0" err="1">
                <a:solidFill>
                  <a:schemeClr val="bg2"/>
                </a:solidFill>
              </a:rPr>
              <a:t>Kuinka</a:t>
            </a:r>
            <a:r>
              <a:rPr lang="sv-SE" b="1" dirty="0">
                <a:solidFill>
                  <a:schemeClr val="bg2"/>
                </a:solidFill>
              </a:rPr>
              <a:t> monta </a:t>
            </a:r>
            <a:r>
              <a:rPr lang="sv-SE" b="1" dirty="0" err="1">
                <a:solidFill>
                  <a:schemeClr val="bg2"/>
                </a:solidFill>
              </a:rPr>
              <a:t>erityyppistä</a:t>
            </a:r>
            <a:r>
              <a:rPr lang="sv-SE" b="1" dirty="0">
                <a:solidFill>
                  <a:schemeClr val="bg2"/>
                </a:solidFill>
              </a:rPr>
              <a:t> </a:t>
            </a:r>
            <a:r>
              <a:rPr lang="sv-SE" b="1" dirty="0" err="1">
                <a:solidFill>
                  <a:schemeClr val="bg2"/>
                </a:solidFill>
              </a:rPr>
              <a:t>lokeroa</a:t>
            </a:r>
            <a:r>
              <a:rPr lang="sv-SE" b="1" dirty="0">
                <a:solidFill>
                  <a:schemeClr val="bg2"/>
                </a:solidFill>
              </a:rPr>
              <a:t> on </a:t>
            </a:r>
            <a:r>
              <a:rPr lang="sv-SE" b="1" dirty="0" err="1">
                <a:solidFill>
                  <a:schemeClr val="bg2"/>
                </a:solidFill>
              </a:rPr>
              <a:t>olemassa</a:t>
            </a:r>
            <a:r>
              <a:rPr lang="sv-SE" b="1" dirty="0">
                <a:solidFill>
                  <a:schemeClr val="bg2"/>
                </a:solidFill>
              </a:rPr>
              <a:t>?</a:t>
            </a:r>
            <a:endParaRPr lang="en-GB" b="1" dirty="0">
              <a:solidFill>
                <a:schemeClr val="bg2"/>
              </a:solidFill>
            </a:endParaRPr>
          </a:p>
        </p:txBody>
      </p:sp>
      <p:pic>
        <p:nvPicPr>
          <p:cNvPr id="7" name="Picture 2">
            <a:extLst>
              <a:ext uri="{FF2B5EF4-FFF2-40B4-BE49-F238E27FC236}">
                <a16:creationId xmlns:a16="http://schemas.microsoft.com/office/drawing/2014/main" id="{7CC9F432-7416-8602-9AA5-4879F67B62B3}"/>
              </a:ext>
            </a:extLst>
          </p:cNvPr>
          <p:cNvPicPr>
            <a:picLocks noChangeAspect="1" noChangeArrowheads="1"/>
          </p:cNvPicPr>
          <p:nvPr/>
        </p:nvPicPr>
        <p:blipFill>
          <a:blip r:embed="rId6"/>
          <a:srcRect/>
          <a:stretch/>
        </p:blipFill>
        <p:spPr bwMode="auto">
          <a:xfrm>
            <a:off x="830505" y="5165531"/>
            <a:ext cx="371204" cy="371204"/>
          </a:xfrm>
          <a:prstGeom prst="rect">
            <a:avLst/>
          </a:prstGeom>
          <a:noFill/>
        </p:spPr>
      </p:pic>
      <p:sp>
        <p:nvSpPr>
          <p:cNvPr id="8" name="Rektangel med rundade hörn 7">
            <a:extLst>
              <a:ext uri="{FF2B5EF4-FFF2-40B4-BE49-F238E27FC236}">
                <a16:creationId xmlns:a16="http://schemas.microsoft.com/office/drawing/2014/main" id="{4317B0F2-73DA-B82C-0985-DE00BBC8D452}"/>
              </a:ext>
            </a:extLst>
          </p:cNvPr>
          <p:cNvSpPr/>
          <p:nvPr/>
        </p:nvSpPr>
        <p:spPr>
          <a:xfrm>
            <a:off x="5762171" y="3792174"/>
            <a:ext cx="2744128" cy="112246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9" name="Rätvinklig triangel 8">
            <a:extLst>
              <a:ext uri="{FF2B5EF4-FFF2-40B4-BE49-F238E27FC236}">
                <a16:creationId xmlns:a16="http://schemas.microsoft.com/office/drawing/2014/main" id="{7F1C0109-ACFF-507D-765C-730D06BCFF76}"/>
              </a:ext>
            </a:extLst>
          </p:cNvPr>
          <p:cNvSpPr/>
          <p:nvPr/>
        </p:nvSpPr>
        <p:spPr>
          <a:xfrm>
            <a:off x="8406763" y="4259500"/>
            <a:ext cx="358777" cy="35877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4" name="TextBox 33"/>
          <p:cNvSpPr txBox="1"/>
          <p:nvPr/>
        </p:nvSpPr>
        <p:spPr>
          <a:xfrm>
            <a:off x="5856091" y="4003540"/>
            <a:ext cx="2597898" cy="646331"/>
          </a:xfrm>
          <a:prstGeom prst="rect">
            <a:avLst/>
          </a:prstGeom>
          <a:noFill/>
        </p:spPr>
        <p:txBody>
          <a:bodyPr wrap="square" rtlCol="0">
            <a:spAutoFit/>
          </a:bodyPr>
          <a:lstStyle/>
          <a:p>
            <a:r>
              <a:rPr lang="sv-SE" b="1" dirty="0" err="1">
                <a:solidFill>
                  <a:schemeClr val="bg1"/>
                </a:solidFill>
                <a:cs typeface="Arial" panose="020B0604020202020204" pitchFamily="34" charset="0"/>
              </a:rPr>
              <a:t>Miltä</a:t>
            </a:r>
            <a:r>
              <a:rPr lang="sv-SE" b="1" dirty="0">
                <a:solidFill>
                  <a:schemeClr val="bg1"/>
                </a:solidFill>
                <a:cs typeface="Arial" panose="020B0604020202020204" pitchFamily="34" charset="0"/>
              </a:rPr>
              <a:t> </a:t>
            </a:r>
            <a:r>
              <a:rPr lang="sv-SE" b="1" dirty="0" err="1">
                <a:solidFill>
                  <a:schemeClr val="bg1"/>
                </a:solidFill>
                <a:cs typeface="Arial" panose="020B0604020202020204" pitchFamily="34" charset="0"/>
              </a:rPr>
              <a:t>kierrätyspisteesi</a:t>
            </a:r>
            <a:r>
              <a:rPr lang="sv-SE" b="1" dirty="0">
                <a:solidFill>
                  <a:schemeClr val="bg1"/>
                </a:solidFill>
                <a:cs typeface="Arial" panose="020B0604020202020204" pitchFamily="34" charset="0"/>
              </a:rPr>
              <a:t> </a:t>
            </a:r>
            <a:r>
              <a:rPr lang="sv-SE" b="1" dirty="0" err="1">
                <a:solidFill>
                  <a:schemeClr val="bg1"/>
                </a:solidFill>
                <a:cs typeface="Arial" panose="020B0604020202020204" pitchFamily="34" charset="0"/>
              </a:rPr>
              <a:t>kotisi</a:t>
            </a:r>
            <a:r>
              <a:rPr lang="sv-SE" b="1" dirty="0">
                <a:solidFill>
                  <a:schemeClr val="bg1"/>
                </a:solidFill>
                <a:cs typeface="Arial" panose="020B0604020202020204" pitchFamily="34" charset="0"/>
              </a:rPr>
              <a:t> </a:t>
            </a:r>
            <a:r>
              <a:rPr lang="sv-SE" b="1" dirty="0" err="1">
                <a:solidFill>
                  <a:schemeClr val="bg1"/>
                </a:solidFill>
                <a:cs typeface="Arial" panose="020B0604020202020204" pitchFamily="34" charset="0"/>
              </a:rPr>
              <a:t>lähellä</a:t>
            </a:r>
            <a:r>
              <a:rPr lang="sv-SE" b="1" dirty="0">
                <a:solidFill>
                  <a:schemeClr val="bg1"/>
                </a:solidFill>
                <a:cs typeface="Arial" panose="020B0604020202020204" pitchFamily="34" charset="0"/>
              </a:rPr>
              <a:t> </a:t>
            </a:r>
            <a:r>
              <a:rPr lang="sv-SE" b="1" dirty="0" err="1">
                <a:solidFill>
                  <a:schemeClr val="bg1"/>
                </a:solidFill>
                <a:cs typeface="Arial" panose="020B0604020202020204" pitchFamily="34" charset="0"/>
              </a:rPr>
              <a:t>näyttää</a:t>
            </a:r>
            <a:r>
              <a:rPr lang="sv-SE" b="1" dirty="0">
                <a:solidFill>
                  <a:schemeClr val="bg1"/>
                </a:solidFill>
                <a:cs typeface="Arial" panose="020B0604020202020204" pitchFamily="34" charset="0"/>
              </a:rPr>
              <a:t>?</a:t>
            </a:r>
            <a:endParaRPr lang="en-GB" b="1" dirty="0">
              <a:solidFill>
                <a:schemeClr val="bg1"/>
              </a:solidFill>
              <a:cs typeface="Arial" panose="020B0604020202020204" pitchFamily="34" charset="0"/>
            </a:endParaRPr>
          </a:p>
        </p:txBody>
      </p:sp>
      <p:pic>
        <p:nvPicPr>
          <p:cNvPr id="11" name="Bildobjekt 10" descr="En bild som visar utomhus, person, klädsel, Soptunna&#10;&#10;Automatiskt genererad beskrivning">
            <a:extLst>
              <a:ext uri="{FF2B5EF4-FFF2-40B4-BE49-F238E27FC236}">
                <a16:creationId xmlns:a16="http://schemas.microsoft.com/office/drawing/2014/main" id="{924C79E3-45BA-6B1D-2D97-F51D2F9ABF35}"/>
              </a:ext>
            </a:extLst>
          </p:cNvPr>
          <p:cNvPicPr>
            <a:picLocks noChangeAspect="1"/>
          </p:cNvPicPr>
          <p:nvPr/>
        </p:nvPicPr>
        <p:blipFill>
          <a:blip r:embed="rId7"/>
          <a:stretch>
            <a:fillRect/>
          </a:stretch>
        </p:blipFill>
        <p:spPr>
          <a:xfrm>
            <a:off x="2174950" y="1417908"/>
            <a:ext cx="2168939" cy="3253409"/>
          </a:xfrm>
          <a:prstGeom prst="rect">
            <a:avLst/>
          </a:prstGeom>
        </p:spPr>
      </p:pic>
    </p:spTree>
    <p:extLst>
      <p:ext uri="{BB962C8B-B14F-4D97-AF65-F5344CB8AC3E}">
        <p14:creationId xmlns:p14="http://schemas.microsoft.com/office/powerpoint/2010/main" val="335537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8" grpId="0"/>
      <p:bldP spid="33"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99688" y="3966388"/>
            <a:ext cx="2332797" cy="1712273"/>
          </a:xfrm>
          <a:prstGeom prst="rect">
            <a:avLst/>
          </a:prstGeom>
          <a:effectLst>
            <a:softEdge rad="223900"/>
          </a:effectLst>
        </p:spPr>
      </p:pic>
      <p:pic>
        <p:nvPicPr>
          <p:cNvPr id="5" name="Picture 1"/>
          <p:cNvPicPr>
            <a:picLocks noChangeAspect="1" noChangeArrowheads="1"/>
          </p:cNvPicPr>
          <p:nvPr/>
        </p:nvPicPr>
        <p:blipFill>
          <a:blip r:embed="rId4"/>
          <a:srcRect/>
          <a:stretch/>
        </p:blipFill>
        <p:spPr bwMode="auto">
          <a:xfrm>
            <a:off x="5726715" y="1700601"/>
            <a:ext cx="1719133" cy="1319738"/>
          </a:xfrm>
          <a:prstGeom prst="rect">
            <a:avLst/>
          </a:prstGeom>
          <a:noFill/>
          <a:effectLst>
            <a:softEdge rad="172012"/>
          </a:effectLst>
        </p:spPr>
      </p:pic>
      <p:pic>
        <p:nvPicPr>
          <p:cNvPr id="7" name="Picture 5"/>
          <p:cNvPicPr>
            <a:picLocks noChangeAspect="1" noChangeArrowheads="1"/>
          </p:cNvPicPr>
          <p:nvPr/>
        </p:nvPicPr>
        <p:blipFill>
          <a:blip r:embed="rId5"/>
          <a:srcRect/>
          <a:stretch/>
        </p:blipFill>
        <p:spPr bwMode="auto">
          <a:xfrm>
            <a:off x="4255726" y="1818819"/>
            <a:ext cx="1350388" cy="1183841"/>
          </a:xfrm>
          <a:prstGeom prst="rect">
            <a:avLst/>
          </a:prstGeom>
          <a:noFill/>
        </p:spPr>
      </p:pic>
      <p:pic>
        <p:nvPicPr>
          <p:cNvPr id="9" name="Picture 2" descr="\\SELUFS21\MANordics\A2_ENVIRONMENT\Restricted\004_Recycling\CAMPAIGN_SWEDEN_2011-2012\SKOLMATERIAL (TCF)\lektion_se_illustrationer\lastbil.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20770" y="2798513"/>
            <a:ext cx="2384417" cy="1824192"/>
          </a:xfrm>
          <a:prstGeom prst="rect">
            <a:avLst/>
          </a:prstGeom>
          <a:noFill/>
          <a:effectLst>
            <a:softEdge rad="323878"/>
          </a:effectLst>
        </p:spPr>
      </p:pic>
      <p:pic>
        <p:nvPicPr>
          <p:cNvPr id="10" name="Picture 4"/>
          <p:cNvPicPr>
            <a:picLocks noChangeAspect="1" noChangeArrowheads="1"/>
          </p:cNvPicPr>
          <p:nvPr/>
        </p:nvPicPr>
        <p:blipFill>
          <a:blip r:embed="rId7"/>
          <a:srcRect/>
          <a:stretch/>
        </p:blipFill>
        <p:spPr bwMode="auto">
          <a:xfrm>
            <a:off x="3133990" y="2916341"/>
            <a:ext cx="1154921" cy="1514650"/>
          </a:xfrm>
          <a:prstGeom prst="rect">
            <a:avLst/>
          </a:prstGeom>
          <a:noFill/>
        </p:spPr>
      </p:pic>
      <p:sp>
        <p:nvSpPr>
          <p:cNvPr id="11" name="Circular Arrow 10"/>
          <p:cNvSpPr/>
          <p:nvPr/>
        </p:nvSpPr>
        <p:spPr>
          <a:xfrm rot="1530921">
            <a:off x="6802331" y="2212097"/>
            <a:ext cx="1106669" cy="1122924"/>
          </a:xfrm>
          <a:prstGeom prst="circularArrow">
            <a:avLst>
              <a:gd name="adj1" fmla="val 12500"/>
              <a:gd name="adj2" fmla="val 1142319"/>
              <a:gd name="adj3" fmla="val 20457681"/>
              <a:gd name="adj4" fmla="val 14806501"/>
              <a:gd name="adj5" fmla="val 12500"/>
            </a:avLst>
          </a:prstGeom>
          <a:solidFill>
            <a:srgbClr val="92D05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Circular Arrow 11"/>
          <p:cNvSpPr/>
          <p:nvPr/>
        </p:nvSpPr>
        <p:spPr>
          <a:xfrm rot="6161415">
            <a:off x="6641001" y="4151442"/>
            <a:ext cx="1122924" cy="1106669"/>
          </a:xfrm>
          <a:prstGeom prst="circularArrow">
            <a:avLst>
              <a:gd name="adj1" fmla="val 12500"/>
              <a:gd name="adj2" fmla="val 1142319"/>
              <a:gd name="adj3" fmla="val 20457681"/>
              <a:gd name="adj4" fmla="val 14806501"/>
              <a:gd name="adj5" fmla="val 12500"/>
            </a:avLst>
          </a:prstGeom>
          <a:solidFill>
            <a:srgbClr val="92D05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Circular Arrow 12"/>
          <p:cNvSpPr/>
          <p:nvPr/>
        </p:nvSpPr>
        <p:spPr>
          <a:xfrm rot="266435" flipH="1" flipV="1">
            <a:off x="3723263" y="4099639"/>
            <a:ext cx="1106669" cy="1122924"/>
          </a:xfrm>
          <a:prstGeom prst="circularArrow">
            <a:avLst>
              <a:gd name="adj1" fmla="val 12500"/>
              <a:gd name="adj2" fmla="val 1142319"/>
              <a:gd name="adj3" fmla="val 20457681"/>
              <a:gd name="adj4" fmla="val 14806501"/>
              <a:gd name="adj5" fmla="val 12500"/>
            </a:avLst>
          </a:prstGeom>
          <a:solidFill>
            <a:srgbClr val="92D05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Circular Arrow 13"/>
          <p:cNvSpPr/>
          <p:nvPr/>
        </p:nvSpPr>
        <p:spPr>
          <a:xfrm rot="6300000" flipH="1" flipV="1">
            <a:off x="3435509" y="2284876"/>
            <a:ext cx="1122924" cy="1106669"/>
          </a:xfrm>
          <a:prstGeom prst="circularArrow">
            <a:avLst>
              <a:gd name="adj1" fmla="val 12500"/>
              <a:gd name="adj2" fmla="val 1142319"/>
              <a:gd name="adj3" fmla="val 20457681"/>
              <a:gd name="adj4" fmla="val 14806501"/>
              <a:gd name="adj5" fmla="val 12500"/>
            </a:avLst>
          </a:prstGeom>
          <a:solidFill>
            <a:srgbClr val="92D05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TextBox 19"/>
          <p:cNvSpPr txBox="1"/>
          <p:nvPr/>
        </p:nvSpPr>
        <p:spPr>
          <a:xfrm>
            <a:off x="749335" y="614179"/>
            <a:ext cx="8278551" cy="584775"/>
          </a:xfrm>
          <a:prstGeom prst="rect">
            <a:avLst/>
          </a:prstGeom>
          <a:noFill/>
        </p:spPr>
        <p:txBody>
          <a:bodyPr wrap="square" rtlCol="0">
            <a:spAutoFit/>
          </a:bodyPr>
          <a:lstStyle/>
          <a:p>
            <a:r>
              <a:rPr lang="sv-SE" sz="3200" b="1" dirty="0" err="1">
                <a:latin typeface="+mj-lt"/>
              </a:rPr>
              <a:t>Mihon</a:t>
            </a:r>
            <a:r>
              <a:rPr lang="sv-SE" sz="3200" b="1" dirty="0">
                <a:latin typeface="+mj-lt"/>
              </a:rPr>
              <a:t> </a:t>
            </a:r>
            <a:r>
              <a:rPr lang="sv-SE" sz="3200" b="1" dirty="0" err="1">
                <a:latin typeface="+mj-lt"/>
              </a:rPr>
              <a:t>kartonki</a:t>
            </a:r>
            <a:r>
              <a:rPr lang="sv-SE" sz="3200" b="1" dirty="0">
                <a:latin typeface="+mj-lt"/>
              </a:rPr>
              <a:t> </a:t>
            </a:r>
            <a:r>
              <a:rPr lang="sv-SE" sz="3200" b="1" dirty="0" err="1">
                <a:latin typeface="+mj-lt"/>
              </a:rPr>
              <a:t>matkaa</a:t>
            </a:r>
            <a:r>
              <a:rPr lang="sv-SE" sz="3200" b="1" dirty="0">
                <a:latin typeface="+mj-lt"/>
              </a:rPr>
              <a:t> </a:t>
            </a:r>
            <a:r>
              <a:rPr lang="sv-SE" sz="3200" b="1" dirty="0" err="1">
                <a:latin typeface="+mj-lt"/>
              </a:rPr>
              <a:t>kierrätyspisteeltä</a:t>
            </a:r>
            <a:r>
              <a:rPr lang="sv-SE" sz="3200" b="1" dirty="0">
                <a:latin typeface="+mj-lt"/>
              </a:rPr>
              <a:t>?</a:t>
            </a:r>
            <a:endParaRPr lang="en-GB" sz="3200" b="1" dirty="0">
              <a:latin typeface="+mj-lt"/>
            </a:endParaRPr>
          </a:p>
        </p:txBody>
      </p:sp>
      <p:sp>
        <p:nvSpPr>
          <p:cNvPr id="15" name="TextBox 14"/>
          <p:cNvSpPr txBox="1"/>
          <p:nvPr/>
        </p:nvSpPr>
        <p:spPr>
          <a:xfrm>
            <a:off x="7221865" y="1469335"/>
            <a:ext cx="2766643" cy="584775"/>
          </a:xfrm>
          <a:prstGeom prst="rect">
            <a:avLst/>
          </a:prstGeom>
          <a:noFill/>
        </p:spPr>
        <p:txBody>
          <a:bodyPr wrap="square" rtlCol="0">
            <a:spAutoFit/>
          </a:bodyPr>
          <a:lstStyle/>
          <a:p>
            <a:r>
              <a:rPr lang="sv-SE" sz="1600" dirty="0" err="1"/>
              <a:t>Kuljetetaan</a:t>
            </a:r>
            <a:r>
              <a:rPr lang="sv-SE" sz="1600" dirty="0"/>
              <a:t> </a:t>
            </a:r>
            <a:r>
              <a:rPr lang="sv-SE" sz="1600" dirty="0" err="1"/>
              <a:t>vastaanottoterminaaleihin</a:t>
            </a:r>
            <a:r>
              <a:rPr lang="sv-SE" sz="1600" dirty="0"/>
              <a:t>.</a:t>
            </a:r>
            <a:endParaRPr lang="en-GB" sz="1600" dirty="0"/>
          </a:p>
        </p:txBody>
      </p:sp>
      <p:sp>
        <p:nvSpPr>
          <p:cNvPr id="16" name="TextBox 15"/>
          <p:cNvSpPr txBox="1"/>
          <p:nvPr/>
        </p:nvSpPr>
        <p:spPr>
          <a:xfrm>
            <a:off x="8762006" y="2914333"/>
            <a:ext cx="2766642" cy="584775"/>
          </a:xfrm>
          <a:prstGeom prst="rect">
            <a:avLst/>
          </a:prstGeom>
          <a:noFill/>
        </p:spPr>
        <p:txBody>
          <a:bodyPr wrap="square" rtlCol="0">
            <a:spAutoFit/>
          </a:bodyPr>
          <a:lstStyle/>
          <a:p>
            <a:r>
              <a:rPr lang="sv-SE" sz="1600" dirty="0" err="1"/>
              <a:t>Kartonki</a:t>
            </a:r>
            <a:r>
              <a:rPr lang="sv-SE" sz="1600" dirty="0"/>
              <a:t> </a:t>
            </a:r>
            <a:r>
              <a:rPr lang="sv-SE" sz="1600" dirty="0" err="1"/>
              <a:t>paalataan</a:t>
            </a:r>
            <a:r>
              <a:rPr lang="sv-SE" sz="1600" dirty="0"/>
              <a:t> ja </a:t>
            </a:r>
            <a:r>
              <a:rPr lang="sv-SE" sz="1600" dirty="0" err="1"/>
              <a:t>kuljetetaan</a:t>
            </a:r>
            <a:r>
              <a:rPr lang="sv-SE" sz="1600" dirty="0"/>
              <a:t> </a:t>
            </a:r>
            <a:r>
              <a:rPr lang="sv-SE" sz="1600" dirty="0" err="1"/>
              <a:t>kartonkitehtaalle</a:t>
            </a:r>
            <a:r>
              <a:rPr lang="sv-SE" sz="1600" dirty="0"/>
              <a:t>.</a:t>
            </a:r>
            <a:endParaRPr lang="en-GB" sz="1600" dirty="0"/>
          </a:p>
        </p:txBody>
      </p:sp>
      <p:sp>
        <p:nvSpPr>
          <p:cNvPr id="17" name="TextBox 16"/>
          <p:cNvSpPr txBox="1"/>
          <p:nvPr/>
        </p:nvSpPr>
        <p:spPr>
          <a:xfrm>
            <a:off x="4409176" y="5639961"/>
            <a:ext cx="3071417" cy="584775"/>
          </a:xfrm>
          <a:prstGeom prst="rect">
            <a:avLst/>
          </a:prstGeom>
          <a:noFill/>
        </p:spPr>
        <p:txBody>
          <a:bodyPr wrap="square" rtlCol="0">
            <a:spAutoFit/>
          </a:bodyPr>
          <a:lstStyle/>
          <a:p>
            <a:r>
              <a:rPr lang="sv-SE" sz="1600" dirty="0" err="1"/>
              <a:t>Kartonkitehtaalla</a:t>
            </a:r>
            <a:r>
              <a:rPr lang="sv-SE" sz="1600" dirty="0"/>
              <a:t> </a:t>
            </a:r>
            <a:r>
              <a:rPr lang="sv-SE" sz="1600" dirty="0" err="1"/>
              <a:t>kartonki</a:t>
            </a:r>
            <a:r>
              <a:rPr lang="sv-SE" sz="1600" dirty="0"/>
              <a:t> </a:t>
            </a:r>
            <a:r>
              <a:rPr lang="sv-SE" sz="1600" dirty="0" err="1"/>
              <a:t>sekoitetaan</a:t>
            </a:r>
            <a:r>
              <a:rPr lang="sv-SE" sz="1600" dirty="0"/>
              <a:t> </a:t>
            </a:r>
            <a:r>
              <a:rPr lang="sv-SE" sz="1600" dirty="0" err="1"/>
              <a:t>veteen</a:t>
            </a:r>
            <a:r>
              <a:rPr lang="sv-SE" sz="1600" dirty="0"/>
              <a:t>.</a:t>
            </a:r>
            <a:endParaRPr lang="en-GB" sz="1600" dirty="0"/>
          </a:p>
        </p:txBody>
      </p:sp>
      <p:pic>
        <p:nvPicPr>
          <p:cNvPr id="18" name="Picture 8" descr="C:\Users\SEHARRISS\Documents\bilder\insamlat material.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033895" y="4534540"/>
            <a:ext cx="1591449" cy="1193587"/>
          </a:xfrm>
          <a:prstGeom prst="rect">
            <a:avLst/>
          </a:prstGeom>
          <a:noFill/>
        </p:spPr>
      </p:pic>
      <p:sp>
        <p:nvSpPr>
          <p:cNvPr id="19" name="TextBox 18"/>
          <p:cNvSpPr txBox="1"/>
          <p:nvPr/>
        </p:nvSpPr>
        <p:spPr>
          <a:xfrm>
            <a:off x="1883720" y="1569256"/>
            <a:ext cx="2026285" cy="584775"/>
          </a:xfrm>
          <a:prstGeom prst="rect">
            <a:avLst/>
          </a:prstGeom>
          <a:noFill/>
        </p:spPr>
        <p:txBody>
          <a:bodyPr wrap="square" rtlCol="0">
            <a:spAutoFit/>
          </a:bodyPr>
          <a:lstStyle/>
          <a:p>
            <a:pPr algn="r"/>
            <a:r>
              <a:rPr lang="sv-SE" sz="1600" dirty="0" err="1"/>
              <a:t>Valmistetaan</a:t>
            </a:r>
            <a:r>
              <a:rPr lang="sv-SE" sz="1600" dirty="0"/>
              <a:t> </a:t>
            </a:r>
            <a:r>
              <a:rPr lang="sv-SE" sz="1600" dirty="0" err="1"/>
              <a:t>uusia</a:t>
            </a:r>
            <a:r>
              <a:rPr lang="sv-SE" sz="1600" dirty="0"/>
              <a:t> </a:t>
            </a:r>
            <a:r>
              <a:rPr lang="sv-SE" sz="1600" dirty="0" err="1"/>
              <a:t>tuotteita</a:t>
            </a:r>
            <a:r>
              <a:rPr lang="sv-SE" sz="1600" dirty="0"/>
              <a:t>.</a:t>
            </a:r>
            <a:endParaRPr lang="en-GB" sz="1600" dirty="0"/>
          </a:p>
        </p:txBody>
      </p:sp>
      <p:sp>
        <p:nvSpPr>
          <p:cNvPr id="21" name="TextBox 20"/>
          <p:cNvSpPr txBox="1"/>
          <p:nvPr/>
        </p:nvSpPr>
        <p:spPr>
          <a:xfrm>
            <a:off x="479459" y="3956139"/>
            <a:ext cx="2103599" cy="584775"/>
          </a:xfrm>
          <a:prstGeom prst="rect">
            <a:avLst/>
          </a:prstGeom>
          <a:noFill/>
        </p:spPr>
        <p:txBody>
          <a:bodyPr wrap="square" rtlCol="0">
            <a:spAutoFit/>
          </a:bodyPr>
          <a:lstStyle/>
          <a:p>
            <a:pPr algn="r"/>
            <a:r>
              <a:rPr lang="sv-SE" sz="1600" dirty="0" err="1"/>
              <a:t>Materiaalit</a:t>
            </a:r>
            <a:r>
              <a:rPr lang="sv-SE" sz="1600" dirty="0"/>
              <a:t> </a:t>
            </a:r>
            <a:r>
              <a:rPr lang="sv-SE" sz="1600" dirty="0" err="1"/>
              <a:t>erotellaan</a:t>
            </a:r>
            <a:r>
              <a:rPr lang="sv-SE" sz="1600" dirty="0"/>
              <a:t> </a:t>
            </a:r>
            <a:r>
              <a:rPr lang="sv-SE" sz="1600" dirty="0" err="1"/>
              <a:t>toisistann</a:t>
            </a:r>
            <a:r>
              <a:rPr lang="sv-SE" sz="1600" dirty="0"/>
              <a:t>.</a:t>
            </a:r>
            <a:endParaRPr lang="en-GB" sz="1600" dirty="0"/>
          </a:p>
        </p:txBody>
      </p:sp>
      <p:sp>
        <p:nvSpPr>
          <p:cNvPr id="22" name="TextBox 21"/>
          <p:cNvSpPr txBox="1"/>
          <p:nvPr/>
        </p:nvSpPr>
        <p:spPr>
          <a:xfrm>
            <a:off x="6797420" y="1504774"/>
            <a:ext cx="586033" cy="523220"/>
          </a:xfrm>
          <a:prstGeom prst="rect">
            <a:avLst/>
          </a:prstGeom>
          <a:noFill/>
        </p:spPr>
        <p:txBody>
          <a:bodyPr wrap="square" rtlCol="0">
            <a:spAutoFit/>
          </a:bodyPr>
          <a:lstStyle/>
          <a:p>
            <a:pPr algn="ctr"/>
            <a:r>
              <a:rPr lang="sv-SE" sz="2800" b="1" dirty="0">
                <a:solidFill>
                  <a:schemeClr val="accent4"/>
                </a:solidFill>
              </a:rPr>
              <a:t>1.</a:t>
            </a:r>
            <a:endParaRPr lang="en-GB" sz="2800" b="1" dirty="0">
              <a:solidFill>
                <a:schemeClr val="accent4"/>
              </a:solidFill>
            </a:endParaRPr>
          </a:p>
        </p:txBody>
      </p:sp>
      <p:sp>
        <p:nvSpPr>
          <p:cNvPr id="23" name="TextBox 22"/>
          <p:cNvSpPr txBox="1"/>
          <p:nvPr/>
        </p:nvSpPr>
        <p:spPr>
          <a:xfrm>
            <a:off x="8285680" y="2844042"/>
            <a:ext cx="586033" cy="523220"/>
          </a:xfrm>
          <a:prstGeom prst="rect">
            <a:avLst/>
          </a:prstGeom>
          <a:noFill/>
        </p:spPr>
        <p:txBody>
          <a:bodyPr wrap="square" rtlCol="0">
            <a:spAutoFit/>
          </a:bodyPr>
          <a:lstStyle/>
          <a:p>
            <a:pPr algn="ctr"/>
            <a:r>
              <a:rPr lang="sv-SE" sz="2800" b="1" dirty="0">
                <a:solidFill>
                  <a:schemeClr val="accent4"/>
                </a:solidFill>
              </a:rPr>
              <a:t>2.</a:t>
            </a:r>
            <a:endParaRPr lang="en-GB" sz="2800" b="1" dirty="0">
              <a:solidFill>
                <a:schemeClr val="accent4"/>
              </a:solidFill>
            </a:endParaRPr>
          </a:p>
        </p:txBody>
      </p:sp>
      <p:sp>
        <p:nvSpPr>
          <p:cNvPr id="24" name="TextBox 23"/>
          <p:cNvSpPr txBox="1"/>
          <p:nvPr/>
        </p:nvSpPr>
        <p:spPr>
          <a:xfrm>
            <a:off x="4449972" y="5176586"/>
            <a:ext cx="586033" cy="523220"/>
          </a:xfrm>
          <a:prstGeom prst="rect">
            <a:avLst/>
          </a:prstGeom>
          <a:noFill/>
        </p:spPr>
        <p:txBody>
          <a:bodyPr wrap="square" rtlCol="0">
            <a:spAutoFit/>
          </a:bodyPr>
          <a:lstStyle/>
          <a:p>
            <a:pPr algn="ctr"/>
            <a:r>
              <a:rPr lang="sv-SE" sz="2800" b="1" dirty="0">
                <a:solidFill>
                  <a:schemeClr val="accent4"/>
                </a:solidFill>
              </a:rPr>
              <a:t>3.</a:t>
            </a:r>
            <a:endParaRPr lang="en-GB" sz="2800" b="1" dirty="0">
              <a:solidFill>
                <a:schemeClr val="accent4"/>
              </a:solidFill>
            </a:endParaRPr>
          </a:p>
        </p:txBody>
      </p:sp>
      <p:sp>
        <p:nvSpPr>
          <p:cNvPr id="25" name="TextBox 24"/>
          <p:cNvSpPr txBox="1"/>
          <p:nvPr/>
        </p:nvSpPr>
        <p:spPr>
          <a:xfrm>
            <a:off x="2481633" y="3863806"/>
            <a:ext cx="586033" cy="523220"/>
          </a:xfrm>
          <a:prstGeom prst="rect">
            <a:avLst/>
          </a:prstGeom>
          <a:noFill/>
        </p:spPr>
        <p:txBody>
          <a:bodyPr wrap="square" rtlCol="0">
            <a:spAutoFit/>
          </a:bodyPr>
          <a:lstStyle/>
          <a:p>
            <a:pPr algn="ctr"/>
            <a:r>
              <a:rPr lang="sv-SE" sz="2800" b="1" dirty="0">
                <a:solidFill>
                  <a:schemeClr val="accent4"/>
                </a:solidFill>
              </a:rPr>
              <a:t>4.</a:t>
            </a:r>
            <a:endParaRPr lang="en-GB" sz="2800" b="1" dirty="0">
              <a:solidFill>
                <a:schemeClr val="accent4"/>
              </a:solidFill>
            </a:endParaRPr>
          </a:p>
        </p:txBody>
      </p:sp>
      <p:sp>
        <p:nvSpPr>
          <p:cNvPr id="26" name="TextBox 25"/>
          <p:cNvSpPr txBox="1"/>
          <p:nvPr/>
        </p:nvSpPr>
        <p:spPr>
          <a:xfrm>
            <a:off x="3781819" y="1478287"/>
            <a:ext cx="586033" cy="523220"/>
          </a:xfrm>
          <a:prstGeom prst="rect">
            <a:avLst/>
          </a:prstGeom>
          <a:noFill/>
        </p:spPr>
        <p:txBody>
          <a:bodyPr wrap="square" rtlCol="0">
            <a:spAutoFit/>
          </a:bodyPr>
          <a:lstStyle/>
          <a:p>
            <a:pPr algn="ctr"/>
            <a:r>
              <a:rPr lang="sv-SE" sz="2800" b="1" dirty="0">
                <a:solidFill>
                  <a:schemeClr val="accent4"/>
                </a:solidFill>
              </a:rPr>
              <a:t>5.</a:t>
            </a:r>
            <a:endParaRPr lang="en-GB" sz="2800" b="1" dirty="0">
              <a:solidFill>
                <a:schemeClr val="accent4"/>
              </a:solidFill>
            </a:endParaRPr>
          </a:p>
        </p:txBody>
      </p:sp>
    </p:spTree>
    <p:extLst>
      <p:ext uri="{BB962C8B-B14F-4D97-AF65-F5344CB8AC3E}">
        <p14:creationId xmlns:p14="http://schemas.microsoft.com/office/powerpoint/2010/main" val="1307460919"/>
      </p:ext>
    </p:extLst>
  </p:cSld>
  <p:clrMapOvr>
    <a:masterClrMapping/>
  </p:clrMapOvr>
</p:sld>
</file>

<file path=ppt/theme/theme1.xml><?xml version="1.0" encoding="utf-8"?>
<a:theme xmlns:a="http://schemas.openxmlformats.org/drawingml/2006/main" name="1_Tetra Pak Widescreen Layouts">
  <a:themeElements>
    <a:clrScheme name="Tetra Pak 85">
      <a:dk1>
        <a:srgbClr val="023F88"/>
      </a:dk1>
      <a:lt1>
        <a:srgbClr val="FFFFFF"/>
      </a:lt1>
      <a:dk2>
        <a:srgbClr val="023F88"/>
      </a:dk2>
      <a:lt2>
        <a:srgbClr val="FFFFFF"/>
      </a:lt2>
      <a:accent1>
        <a:srgbClr val="023F88"/>
      </a:accent1>
      <a:accent2>
        <a:srgbClr val="00BDF2"/>
      </a:accent2>
      <a:accent3>
        <a:srgbClr val="777777"/>
      </a:accent3>
      <a:accent4>
        <a:srgbClr val="F58220"/>
      </a:accent4>
      <a:accent5>
        <a:srgbClr val="8DC63F"/>
      </a:accent5>
      <a:accent6>
        <a:srgbClr val="4A4A4A"/>
      </a:accent6>
      <a:hlink>
        <a:srgbClr val="023F88"/>
      </a:hlink>
      <a:folHlink>
        <a:srgbClr val="00BDF2"/>
      </a:folHlink>
    </a:clrScheme>
    <a:fontScheme name="TetraPak_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defPPr algn="l">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Tetra Pak Basic Master Widescreen.potx" id="{72A162C8-6D10-42D7-A86B-77E099C9C5B6}" vid="{08865A08-A2E5-43F9-AC54-0E28296E66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0">
    <wetp:webextensionref xmlns:r="http://schemas.openxmlformats.org/officeDocument/2006/relationships" r:id="rId1"/>
  </wetp:taskpane>
  <wetp:taskpane dockstate="right" visibility="0" width="350" row="11">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C2BBD3E1-2AC0-46F1-BC32-B4977A03F24F}">
  <we:reference id="wa104380907" version="3.0.0.0" store="sv-SE" storeType="OMEX"/>
  <we:alternateReferences>
    <we:reference id="wa104380907" version="3.0.0.0" store="WA104380907"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8CDFA5E7-7AFB-4D1F-BE52-5616EA8389B0}">
  <we:reference id="wa104178141" version="4.3.3.0" store="sv-SE" storeType="OMEX"/>
  <we:alternateReferences>
    <we:reference id="wa104178141" version="4.3.3.0" store="WA10417814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bc0b220-302c-4bbe-ba21-c0cfa77163fc">
      <Terms xmlns="http://schemas.microsoft.com/office/infopath/2007/PartnerControls"/>
    </lcf76f155ced4ddcb4097134ff3c332f>
    <TaxCatchAll xmlns="40e947ba-8b56-445c-8cdb-d319006e079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177CCDFCD16B04887C4506C49129EB3" ma:contentTypeVersion="13" ma:contentTypeDescription="Create a new document." ma:contentTypeScope="" ma:versionID="ca666eac52b070ae13ddbe0d3e29fc77">
  <xsd:schema xmlns:xsd="http://www.w3.org/2001/XMLSchema" xmlns:xs="http://www.w3.org/2001/XMLSchema" xmlns:p="http://schemas.microsoft.com/office/2006/metadata/properties" xmlns:ns2="6bc0b220-302c-4bbe-ba21-c0cfa77163fc" xmlns:ns3="40e947ba-8b56-445c-8cdb-d319006e0794" targetNamespace="http://schemas.microsoft.com/office/2006/metadata/properties" ma:root="true" ma:fieldsID="e8ef8e3a94e96a2363c2316d7907c048" ns2:_="" ns3:_="">
    <xsd:import namespace="6bc0b220-302c-4bbe-ba21-c0cfa77163fc"/>
    <xsd:import namespace="40e947ba-8b56-445c-8cdb-d319006e079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c0b220-302c-4bbe-ba21-c0cfa77163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f8b4bb17-eea2-4f71-9b46-2896357e6284"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e947ba-8b56-445c-8cdb-d319006e0794"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aa29251c-8364-4473-a604-8247424842ee}" ma:internalName="TaxCatchAll" ma:showField="CatchAllData" ma:web="40e947ba-8b56-445c-8cdb-d319006e07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3EA234-7EAD-40CF-AD4D-C693673E42F6}">
  <ds:schemaRefs>
    <ds:schemaRef ds:uri="http://purl.org/dc/elements/1.1/"/>
    <ds:schemaRef ds:uri="http://purl.org/dc/terms/"/>
    <ds:schemaRef ds:uri="e7b6ad51-9fec-4302-9125-cae5988b3d54"/>
    <ds:schemaRef ds:uri="http://schemas.microsoft.com/office/2006/documentManagement/types"/>
    <ds:schemaRef ds:uri="http://schemas.openxmlformats.org/package/2006/metadata/core-properties"/>
    <ds:schemaRef ds:uri="http://purl.org/dc/dcmitype/"/>
    <ds:schemaRef ds:uri="http://www.w3.org/XML/1998/namespace"/>
    <ds:schemaRef ds:uri="http://schemas.microsoft.com/office/infopath/2007/PartnerControls"/>
    <ds:schemaRef ds:uri="http://schemas.microsoft.com/office/2006/metadata/properties"/>
    <ds:schemaRef ds:uri="6bc0b220-302c-4bbe-ba21-c0cfa77163fc"/>
    <ds:schemaRef ds:uri="40e947ba-8b56-445c-8cdb-d319006e0794"/>
  </ds:schemaRefs>
</ds:datastoreItem>
</file>

<file path=customXml/itemProps2.xml><?xml version="1.0" encoding="utf-8"?>
<ds:datastoreItem xmlns:ds="http://schemas.openxmlformats.org/officeDocument/2006/customXml" ds:itemID="{D2667680-8D7D-4E6F-94E7-E47944980A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c0b220-302c-4bbe-ba21-c0cfa77163fc"/>
    <ds:schemaRef ds:uri="40e947ba-8b56-445c-8cdb-d319006e07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497C37B-43FC-408A-8700-A29CF2BA25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2065</TotalTime>
  <Words>2030</Words>
  <Application>Microsoft Macintosh PowerPoint</Application>
  <PresentationFormat>Bredbild</PresentationFormat>
  <Paragraphs>209</Paragraphs>
  <Slides>24</Slides>
  <Notes>24</Notes>
  <HiddenSlides>0</HiddenSlides>
  <MMClips>0</MMClips>
  <ScaleCrop>false</ScaleCrop>
  <HeadingPairs>
    <vt:vector size="6" baseType="variant">
      <vt:variant>
        <vt:lpstr>Använt teckensnitt</vt:lpstr>
      </vt:variant>
      <vt:variant>
        <vt:i4>7</vt:i4>
      </vt:variant>
      <vt:variant>
        <vt:lpstr>Tema</vt:lpstr>
      </vt:variant>
      <vt:variant>
        <vt:i4>1</vt:i4>
      </vt:variant>
      <vt:variant>
        <vt:lpstr>Bildrubriker</vt:lpstr>
      </vt:variant>
      <vt:variant>
        <vt:i4>24</vt:i4>
      </vt:variant>
    </vt:vector>
  </HeadingPairs>
  <TitlesOfParts>
    <vt:vector size="32" baseType="lpstr">
      <vt:lpstr>Aptos</vt:lpstr>
      <vt:lpstr>Arial</vt:lpstr>
      <vt:lpstr>Calibri</vt:lpstr>
      <vt:lpstr>Helvetica</vt:lpstr>
      <vt:lpstr>Helvetica Neue</vt:lpstr>
      <vt:lpstr>Montserrat</vt:lpstr>
      <vt:lpstr>Ubuntu</vt:lpstr>
      <vt:lpstr>1_Tetra Pak Widescreen Layouts</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Tetra Pak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Venco Lärnerhem</dc:creator>
  <cp:lastModifiedBy>helen</cp:lastModifiedBy>
  <cp:revision>84</cp:revision>
  <cp:lastPrinted>2021-01-29T11:26:26Z</cp:lastPrinted>
  <dcterms:created xsi:type="dcterms:W3CDTF">2021-02-03T10:17:59Z</dcterms:created>
  <dcterms:modified xsi:type="dcterms:W3CDTF">2024-08-05T09:32:51Z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0x0101002177CCDFCD16B04887C4506C49129EB3</vt:lpwstr>
  </property>
  <property fmtid="{D5CDD505-2E9C-101B-9397-08002B2CF9AE}" pid="3" name="MSIP_Label_b5339dd7-e0cb-43aa-a61d-fed1619267bf_Enabled">
    <vt:lpwstr>true</vt:lpwstr>
  </property>
  <property fmtid="{D5CDD505-2E9C-101B-9397-08002B2CF9AE}" pid="4" name="MSIP_Label_b5339dd7-e0cb-43aa-a61d-fed1619267bf_SetDate">
    <vt:lpwstr>2021-02-03T14:18:38Z</vt:lpwstr>
  </property>
  <property fmtid="{D5CDD505-2E9C-101B-9397-08002B2CF9AE}" pid="5" name="MSIP_Label_b5339dd7-e0cb-43aa-a61d-fed1619267bf_Method">
    <vt:lpwstr>Privileged</vt:lpwstr>
  </property>
  <property fmtid="{D5CDD505-2E9C-101B-9397-08002B2CF9AE}" pid="6" name="MSIP_Label_b5339dd7-e0cb-43aa-a61d-fed1619267bf_Name">
    <vt:lpwstr>Public</vt:lpwstr>
  </property>
  <property fmtid="{D5CDD505-2E9C-101B-9397-08002B2CF9AE}" pid="7" name="MSIP_Label_b5339dd7-e0cb-43aa-a61d-fed1619267bf_SiteId">
    <vt:lpwstr>d2d2794a-61cc-4823-9690-8e288fd554cc</vt:lpwstr>
  </property>
  <property fmtid="{D5CDD505-2E9C-101B-9397-08002B2CF9AE}" pid="8" name="MSIP_Label_b5339dd7-e0cb-43aa-a61d-fed1619267bf_ActionId">
    <vt:lpwstr>45d7f7cb-71b2-4eee-9b4c-cdbe4d854ae0</vt:lpwstr>
  </property>
  <property fmtid="{D5CDD505-2E9C-101B-9397-08002B2CF9AE}" pid="9" name="MSIP_Label_b5339dd7-e0cb-43aa-a61d-fed1619267bf_ContentBits">
    <vt:lpwstr>0</vt:lpwstr>
  </property>
</Properties>
</file>