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/>
    <p:restoredTop sz="94704"/>
  </p:normalViewPr>
  <p:slideViewPr>
    <p:cSldViewPr snapToGrid="0" snapToObjects="1">
      <p:cViewPr varScale="1">
        <p:scale>
          <a:sx n="135" d="100"/>
          <a:sy n="135" d="100"/>
        </p:scale>
        <p:origin x="129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Tyhjennä pakkaus tarkasti ja litistä se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Jäljelle jää paperimassa, joka kuivatetaan , jonka jälkeen siitä tehdään uusia isokokoisia kartonkirullia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Kierrätyskartongin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käyttökohteita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ovat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esimerkiksi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aaltopahvin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raaka-aineet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pakkauskartongit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kirjekuoret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laminaattipaperit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sekä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monenlaiset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hylsyt</a:t>
            </a:r>
            <a:r>
              <a:rPr lang="sv-S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…siitä voidaan myös tehdä kaikenlaisia uusia paperituotteita., joten muista että kartonkipakkaukset 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ovat :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tärkeä kierrättää ympäristön kannalta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arvokas raaka-aine uusille tuotteille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8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Palauta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pakkaus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taloyhtiösi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tai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Rinki-kierrätyspisteen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kartonkikeräysastiaan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EU-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direktiivien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mukaan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kansi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tai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korkki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oltava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kiinnitettynä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pakkaukseen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koko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pakkauksen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käyttöiän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ajan.Tämä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tarkoittaa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että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koko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pakkaus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korkki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mukaan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lukien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lajitellaan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kartonkipakkauksena</a:t>
            </a:r>
            <a:r>
              <a:rPr lang="sv-SE" sz="1800" kern="10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sv-SE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Kierrätyspisteeltä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matkaa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paalattavaksi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välivarastoon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Sieltä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paalit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kuljetetaan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raaka-aineeksi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0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kartonkikitehtaalle</a:t>
            </a:r>
            <a:r>
              <a:rPr lang="sv-SE" sz="10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Tässä paaleista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otetaan näytepaloja isolla kairalla.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Koepalat kuivatetaan ja lajitellaan erityyppisten kartonkien mukaisesti esim. aaltopahvit, muropaketit, juomakartongit jne. Koepalat punnitaan, minkä jälkeen voidaan tilastollisesti laskea kuinka paljon Suomessa kuukausittain kierrätetään. Muistatteko kuinka paljon Suomessa kierrätetään kartonkipakkauksia?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…matka jatkuu liukuhihnalle…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Paalit nostetaan liukuhihnalle, jossa ne ensin avataan….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…sen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jälkeen matka jatkuu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isoon rumpuun, jossa materiaali liukenee veteen sekoituksen aikana.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Sekoitus muuttuu paperimassaksi. Muovi ja mahdollinen joukkoon kuulumaton roska erotellaan ja poistetaan.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2024-11-28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140725" y="3891255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4200" b="1" dirty="0"/>
          </a:p>
          <a:p>
            <a:pPr algn="ctr"/>
            <a:r>
              <a:rPr lang="sv-SE" sz="4200" b="1" dirty="0"/>
              <a:t>KARTONKIPAKKAUKSEN</a:t>
            </a:r>
          </a:p>
          <a:p>
            <a:pPr algn="ctr"/>
            <a:r>
              <a:rPr lang="sv-SE" sz="4200" b="1"/>
              <a:t>ELINKAARI</a:t>
            </a:r>
            <a:endParaRPr lang="sv-SE" sz="4200" b="1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27D93D7-95BA-3E46-B3EC-289CAFDD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5" y="1036354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853735-FE77-4747-BCC4-66FEDC069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2DAF05F-1ED4-EF1B-A29D-5117B476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41117B5-1787-08C3-3A23-2313C5DA5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C0DC89F-A496-2812-C4DE-BE014DCABF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58CED5E-3AAB-4BC7-A637-44FC44F3B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521AAAD-0019-2411-BC7F-01D617C88C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05AD25C-131F-E51F-391D-154B7FD0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FF41620-27AD-2BE4-123B-47AA8C99DA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ask, inomhus, design&#10;&#10;Automatiskt genererad beskrivning">
            <a:extLst>
              <a:ext uri="{FF2B5EF4-FFF2-40B4-BE49-F238E27FC236}">
                <a16:creationId xmlns:a16="http://schemas.microsoft.com/office/drawing/2014/main" id="{48D95CAD-6271-F206-6E72-E12F30E5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3" y="371699"/>
            <a:ext cx="8646912" cy="611460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7A2AF5A-FEC7-9D6C-9245-1E0B6385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D78B001-8B90-D199-A5CF-B9B80F42B3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693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äggdjur, päls, leksak, plysch&#10;&#10;Automatiskt genererad beskrivning">
            <a:extLst>
              <a:ext uri="{FF2B5EF4-FFF2-40B4-BE49-F238E27FC236}">
                <a16:creationId xmlns:a16="http://schemas.microsoft.com/office/drawing/2014/main" id="{38EF6E5C-E362-7B04-A393-34A0B6AC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052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62BF9BF-0620-B8AD-1135-58C5BE13B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B849E51-2407-BB41-2FA9-AEA46F73D9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vägg, text, tecknad serie, inomhus&#10;&#10;Automatiskt genererad beskrivning">
            <a:extLst>
              <a:ext uri="{FF2B5EF4-FFF2-40B4-BE49-F238E27FC236}">
                <a16:creationId xmlns:a16="http://schemas.microsoft.com/office/drawing/2014/main" id="{460B70A6-1099-5FE4-22AC-93339446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" b="-18"/>
          <a:stretch/>
        </p:blipFill>
        <p:spPr>
          <a:xfrm>
            <a:off x="-169719" y="0"/>
            <a:ext cx="9483437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4D8F4C9-C5A4-7762-224D-6DCEDCB9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A34FB05-DB66-0349-0996-262CAD1367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B2297AF-4460-FA8C-620B-1AD78BE30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6E26DB0-8066-AA67-32D0-A77D093177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6719796-47BA-017C-1A6D-A6F7EE57B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7C592BE-1E6A-B86C-5D11-D6FD9BE49E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475399A-A33D-A23E-9E8F-43CE7D9B7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F32D8FA-9ECF-8879-1FCD-23FA660B9B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4123057-724C-D844-4483-53AC90E93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46DB9F7-E33F-50A7-37A8-829294A927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633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FD5FF4D-8319-55A4-864F-3C8EF47F3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80E3A8A-D532-A0CB-5964-0E72AA07D0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799C7CE-1FA7-6CBB-6EDB-2D8764D8A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534055B-CFE7-76A2-D778-AEEA968047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38" y="6106510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209</Words>
  <Application>Microsoft Macintosh PowerPoint</Application>
  <PresentationFormat>Bildspel på skärmen (4:3)</PresentationFormat>
  <Paragraphs>29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Verdana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55</cp:revision>
  <dcterms:created xsi:type="dcterms:W3CDTF">2015-05-20T11:41:58Z</dcterms:created>
  <dcterms:modified xsi:type="dcterms:W3CDTF">2024-11-28T13:05:52Z</dcterms:modified>
</cp:coreProperties>
</file>